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8" r:id="rId3"/>
    <p:sldId id="259" r:id="rId4"/>
    <p:sldId id="257"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9DZECZdhHcy3SerlHBHTskueP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4E02D5-7F7D-44B0-812B-E01FA2D09C31}">
  <a:tblStyle styleId="{4A4E02D5-7F7D-44B0-812B-E01FA2D09C3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8"/>
          </a:solidFill>
        </a:fill>
      </a:tcStyle>
    </a:wholeTbl>
    <a:band1H>
      <a:tcTxStyle/>
      <a:tcStyle>
        <a:tcBdr/>
        <a:fill>
          <a:solidFill>
            <a:srgbClr val="CAD0CF"/>
          </a:solidFill>
        </a:fill>
      </a:tcStyle>
    </a:band1H>
    <a:band2H>
      <a:tcTxStyle/>
      <a:tcStyle>
        <a:tcBdr/>
      </a:tcStyle>
    </a:band2H>
    <a:band1V>
      <a:tcTxStyle/>
      <a:tcStyle>
        <a:tcBdr/>
        <a:fill>
          <a:solidFill>
            <a:srgbClr val="CAD0C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9" autoAdjust="0"/>
  </p:normalViewPr>
  <p:slideViewPr>
    <p:cSldViewPr snapToGrid="0">
      <p:cViewPr varScale="1">
        <p:scale>
          <a:sx n="92" d="100"/>
          <a:sy n="92" d="100"/>
        </p:scale>
        <p:origin x="540" y="4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odalu_slaids_1">
  <p:cSld name="Nodalu_slaids_1">
    <p:spTree>
      <p:nvGrpSpPr>
        <p:cNvPr id="1" name="Shape 17"/>
        <p:cNvGrpSpPr/>
        <p:nvPr/>
      </p:nvGrpSpPr>
      <p:grpSpPr>
        <a:xfrm>
          <a:off x="0" y="0"/>
          <a:ext cx="0" cy="0"/>
          <a:chOff x="0" y="0"/>
          <a:chExt cx="0" cy="0"/>
        </a:xfrm>
      </p:grpSpPr>
      <p:pic>
        <p:nvPicPr>
          <p:cNvPr id="18" name="Google Shape;18;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29"/>
          <p:cNvSpPr txBox="1">
            <a:spLocks noGrp="1"/>
          </p:cNvSpPr>
          <p:nvPr>
            <p:ph type="ctrTitle"/>
          </p:nvPr>
        </p:nvSpPr>
        <p:spPr>
          <a:xfrm>
            <a:off x="685800" y="2547426"/>
            <a:ext cx="767715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5551"/>
              </a:buClr>
              <a:buSzPts val="5500"/>
              <a:buFont typeface="Arial"/>
              <a:buNone/>
              <a:defRPr sz="5500" b="1" i="0">
                <a:solidFill>
                  <a:srgbClr val="00555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ākums 1">
  <p:cSld name="1_Sākums 1">
    <p:spTree>
      <p:nvGrpSpPr>
        <p:cNvPr id="1" name="Shape 7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9"/>
        <p:cNvGrpSpPr/>
        <p:nvPr/>
      </p:nvGrpSpPr>
      <p:grpSpPr>
        <a:xfrm>
          <a:off x="0" y="0"/>
          <a:ext cx="0" cy="0"/>
          <a:chOff x="0" y="0"/>
          <a:chExt cx="0" cy="0"/>
        </a:xfrm>
      </p:grpSpPr>
      <p:sp>
        <p:nvSpPr>
          <p:cNvPr id="80" name="Google Shape;80;p39"/>
          <p:cNvSpPr txBox="1">
            <a:spLocks noGrp="1"/>
          </p:cNvSpPr>
          <p:nvPr>
            <p:ph type="body" idx="1"/>
          </p:nvPr>
        </p:nvSpPr>
        <p:spPr>
          <a:xfrm>
            <a:off x="3575050" y="1130327"/>
            <a:ext cx="5111750" cy="499583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5551"/>
              </a:buClr>
              <a:buSzPts val="1800"/>
              <a:buChar char="•"/>
              <a:defRPr sz="1800">
                <a:solidFill>
                  <a:srgbClr val="005551"/>
                </a:solidFill>
              </a:defRPr>
            </a:lvl1pPr>
            <a:lvl2pPr marL="914400" lvl="1" indent="-342900" algn="l">
              <a:spcBef>
                <a:spcPts val="360"/>
              </a:spcBef>
              <a:spcAft>
                <a:spcPts val="0"/>
              </a:spcAft>
              <a:buClr>
                <a:srgbClr val="005551"/>
              </a:buClr>
              <a:buSzPts val="1800"/>
              <a:buChar char="–"/>
              <a:defRPr sz="1800">
                <a:solidFill>
                  <a:srgbClr val="005551"/>
                </a:solidFill>
              </a:defRPr>
            </a:lvl2pPr>
            <a:lvl3pPr marL="1371600" lvl="2" indent="-317500" algn="l">
              <a:spcBef>
                <a:spcPts val="280"/>
              </a:spcBef>
              <a:spcAft>
                <a:spcPts val="0"/>
              </a:spcAft>
              <a:buClr>
                <a:srgbClr val="005551"/>
              </a:buClr>
              <a:buSzPts val="1400"/>
              <a:buChar char="•"/>
              <a:defRPr sz="1400">
                <a:solidFill>
                  <a:srgbClr val="005551"/>
                </a:solidFill>
              </a:defRPr>
            </a:lvl3pPr>
            <a:lvl4pPr marL="1828800" lvl="3" indent="-317500" algn="l">
              <a:spcBef>
                <a:spcPts val="280"/>
              </a:spcBef>
              <a:spcAft>
                <a:spcPts val="0"/>
              </a:spcAft>
              <a:buClr>
                <a:srgbClr val="005551"/>
              </a:buClr>
              <a:buSzPts val="1400"/>
              <a:buChar char="–"/>
              <a:defRPr sz="1400">
                <a:solidFill>
                  <a:srgbClr val="005551"/>
                </a:solidFill>
              </a:defRPr>
            </a:lvl4pPr>
            <a:lvl5pPr marL="2286000" lvl="4" indent="-317500" algn="l">
              <a:spcBef>
                <a:spcPts val="280"/>
              </a:spcBef>
              <a:spcAft>
                <a:spcPts val="0"/>
              </a:spcAft>
              <a:buClr>
                <a:srgbClr val="005551"/>
              </a:buClr>
              <a:buSzPts val="1400"/>
              <a:buChar char="»"/>
              <a:defRPr sz="1400">
                <a:solidFill>
                  <a:srgbClr val="005551"/>
                </a:solidFill>
              </a:defRPr>
            </a:lvl5pPr>
            <a:lvl6pPr marL="2743200" lvl="5" indent="-355600" algn="l">
              <a:spcBef>
                <a:spcPts val="400"/>
              </a:spcBef>
              <a:spcAft>
                <a:spcPts val="0"/>
              </a:spcAft>
              <a:buClr>
                <a:schemeClr val="accent1"/>
              </a:buClr>
              <a:buSzPts val="2000"/>
              <a:buChar char="•"/>
              <a:defRPr sz="2000"/>
            </a:lvl6pPr>
            <a:lvl7pPr marL="3200400" lvl="6" indent="-355600" algn="l">
              <a:spcBef>
                <a:spcPts val="400"/>
              </a:spcBef>
              <a:spcAft>
                <a:spcPts val="0"/>
              </a:spcAft>
              <a:buClr>
                <a:schemeClr val="accent1"/>
              </a:buClr>
              <a:buSzPts val="2000"/>
              <a:buChar char="•"/>
              <a:defRPr sz="2000"/>
            </a:lvl7pPr>
            <a:lvl8pPr marL="3657600" lvl="7" indent="-355600" algn="l">
              <a:spcBef>
                <a:spcPts val="400"/>
              </a:spcBef>
              <a:spcAft>
                <a:spcPts val="0"/>
              </a:spcAft>
              <a:buClr>
                <a:schemeClr val="accent1"/>
              </a:buClr>
              <a:buSzPts val="2000"/>
              <a:buChar char="•"/>
              <a:defRPr sz="2000"/>
            </a:lvl8pPr>
            <a:lvl9pPr marL="4114800" lvl="8" indent="-355600" algn="l">
              <a:spcBef>
                <a:spcPts val="400"/>
              </a:spcBef>
              <a:spcAft>
                <a:spcPts val="0"/>
              </a:spcAft>
              <a:buClr>
                <a:schemeClr val="accent1"/>
              </a:buClr>
              <a:buSzPts val="2000"/>
              <a:buChar char="•"/>
              <a:defRPr sz="2000"/>
            </a:lvl9pPr>
          </a:lstStyle>
          <a:p>
            <a:endParaRPr/>
          </a:p>
        </p:txBody>
      </p:sp>
      <p:sp>
        <p:nvSpPr>
          <p:cNvPr id="81" name="Google Shape;81;p39"/>
          <p:cNvSpPr txBox="1">
            <a:spLocks noGrp="1"/>
          </p:cNvSpPr>
          <p:nvPr>
            <p:ph type="body" idx="2"/>
          </p:nvPr>
        </p:nvSpPr>
        <p:spPr>
          <a:xfrm>
            <a:off x="457200" y="2657230"/>
            <a:ext cx="3008313" cy="346893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228600" algn="l">
              <a:spcBef>
                <a:spcPts val="240"/>
              </a:spcBef>
              <a:spcAft>
                <a:spcPts val="0"/>
              </a:spcAft>
              <a:buClr>
                <a:srgbClr val="323232"/>
              </a:buClr>
              <a:buSzPts val="1200"/>
              <a:buNone/>
              <a:defRPr sz="1200"/>
            </a:lvl2pPr>
            <a:lvl3pPr marL="1371600" lvl="2" indent="-228600" algn="l">
              <a:spcBef>
                <a:spcPts val="200"/>
              </a:spcBef>
              <a:spcAft>
                <a:spcPts val="0"/>
              </a:spcAft>
              <a:buClr>
                <a:srgbClr val="323232"/>
              </a:buClr>
              <a:buSzPts val="1000"/>
              <a:buNone/>
              <a:defRPr sz="1000"/>
            </a:lvl3pPr>
            <a:lvl4pPr marL="1828800" lvl="3" indent="-228600" algn="l">
              <a:spcBef>
                <a:spcPts val="180"/>
              </a:spcBef>
              <a:spcAft>
                <a:spcPts val="0"/>
              </a:spcAft>
              <a:buClr>
                <a:srgbClr val="323232"/>
              </a:buClr>
              <a:buSzPts val="900"/>
              <a:buNone/>
              <a:defRPr sz="900"/>
            </a:lvl4pPr>
            <a:lvl5pPr marL="2286000" lvl="4" indent="-228600" algn="l">
              <a:spcBef>
                <a:spcPts val="180"/>
              </a:spcBef>
              <a:spcAft>
                <a:spcPts val="0"/>
              </a:spcAft>
              <a:buClr>
                <a:schemeClr val="accent1"/>
              </a:buClr>
              <a:buSzPts val="900"/>
              <a:buNone/>
              <a:defRPr sz="900"/>
            </a:lvl5pPr>
            <a:lvl6pPr marL="2743200" lvl="5" indent="-228600" algn="l">
              <a:spcBef>
                <a:spcPts val="180"/>
              </a:spcBef>
              <a:spcAft>
                <a:spcPts val="0"/>
              </a:spcAft>
              <a:buClr>
                <a:schemeClr val="accent1"/>
              </a:buClr>
              <a:buSzPts val="900"/>
              <a:buNone/>
              <a:defRPr sz="900"/>
            </a:lvl6pPr>
            <a:lvl7pPr marL="3200400" lvl="6" indent="-228600" algn="l">
              <a:spcBef>
                <a:spcPts val="180"/>
              </a:spcBef>
              <a:spcAft>
                <a:spcPts val="0"/>
              </a:spcAft>
              <a:buClr>
                <a:schemeClr val="accent1"/>
              </a:buClr>
              <a:buSzPts val="900"/>
              <a:buNone/>
              <a:defRPr sz="900"/>
            </a:lvl7pPr>
            <a:lvl8pPr marL="3657600" lvl="7" indent="-228600" algn="l">
              <a:spcBef>
                <a:spcPts val="180"/>
              </a:spcBef>
              <a:spcAft>
                <a:spcPts val="0"/>
              </a:spcAft>
              <a:buClr>
                <a:schemeClr val="accent1"/>
              </a:buClr>
              <a:buSzPts val="900"/>
              <a:buNone/>
              <a:defRPr sz="900"/>
            </a:lvl8pPr>
            <a:lvl9pPr marL="4114800" lvl="8" indent="-228600" algn="l">
              <a:spcBef>
                <a:spcPts val="180"/>
              </a:spcBef>
              <a:spcAft>
                <a:spcPts val="0"/>
              </a:spcAft>
              <a:buClr>
                <a:schemeClr val="accent1"/>
              </a:buClr>
              <a:buSzPts val="900"/>
              <a:buNone/>
              <a:defRPr sz="900"/>
            </a:lvl9pPr>
          </a:lstStyle>
          <a:p>
            <a:endParaRPr/>
          </a:p>
        </p:txBody>
      </p:sp>
      <p:sp>
        <p:nvSpPr>
          <p:cNvPr id="82" name="Google Shape;82;p39"/>
          <p:cNvSpPr txBox="1">
            <a:spLocks noGrp="1"/>
          </p:cNvSpPr>
          <p:nvPr>
            <p:ph type="body" idx="3"/>
          </p:nvPr>
        </p:nvSpPr>
        <p:spPr>
          <a:xfrm>
            <a:off x="457200" y="1130328"/>
            <a:ext cx="3008313" cy="1431924"/>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rgbClr val="005551"/>
              </a:buClr>
              <a:buSzPts val="3600"/>
              <a:buNone/>
              <a:defRPr sz="3600">
                <a:solidFill>
                  <a:srgbClr val="005551"/>
                </a:solidFill>
              </a:defRPr>
            </a:lvl1pPr>
            <a:lvl2pPr marL="914400" lvl="1" indent="-228600" algn="l">
              <a:spcBef>
                <a:spcPts val="240"/>
              </a:spcBef>
              <a:spcAft>
                <a:spcPts val="0"/>
              </a:spcAft>
              <a:buClr>
                <a:srgbClr val="323232"/>
              </a:buClr>
              <a:buSzPts val="1200"/>
              <a:buNone/>
              <a:defRPr sz="1200"/>
            </a:lvl2pPr>
            <a:lvl3pPr marL="1371600" lvl="2" indent="-228600" algn="l">
              <a:spcBef>
                <a:spcPts val="200"/>
              </a:spcBef>
              <a:spcAft>
                <a:spcPts val="0"/>
              </a:spcAft>
              <a:buClr>
                <a:srgbClr val="323232"/>
              </a:buClr>
              <a:buSzPts val="1000"/>
              <a:buNone/>
              <a:defRPr sz="1000"/>
            </a:lvl3pPr>
            <a:lvl4pPr marL="1828800" lvl="3" indent="-228600" algn="l">
              <a:spcBef>
                <a:spcPts val="180"/>
              </a:spcBef>
              <a:spcAft>
                <a:spcPts val="0"/>
              </a:spcAft>
              <a:buClr>
                <a:srgbClr val="323232"/>
              </a:buClr>
              <a:buSzPts val="900"/>
              <a:buNone/>
              <a:defRPr sz="900"/>
            </a:lvl4pPr>
            <a:lvl5pPr marL="2286000" lvl="4" indent="-228600" algn="l">
              <a:spcBef>
                <a:spcPts val="180"/>
              </a:spcBef>
              <a:spcAft>
                <a:spcPts val="0"/>
              </a:spcAft>
              <a:buClr>
                <a:schemeClr val="accent1"/>
              </a:buClr>
              <a:buSzPts val="900"/>
              <a:buNone/>
              <a:defRPr sz="900"/>
            </a:lvl5pPr>
            <a:lvl6pPr marL="2743200" lvl="5" indent="-228600" algn="l">
              <a:spcBef>
                <a:spcPts val="180"/>
              </a:spcBef>
              <a:spcAft>
                <a:spcPts val="0"/>
              </a:spcAft>
              <a:buClr>
                <a:schemeClr val="accent1"/>
              </a:buClr>
              <a:buSzPts val="900"/>
              <a:buNone/>
              <a:defRPr sz="900"/>
            </a:lvl6pPr>
            <a:lvl7pPr marL="3200400" lvl="6" indent="-228600" algn="l">
              <a:spcBef>
                <a:spcPts val="180"/>
              </a:spcBef>
              <a:spcAft>
                <a:spcPts val="0"/>
              </a:spcAft>
              <a:buClr>
                <a:schemeClr val="accent1"/>
              </a:buClr>
              <a:buSzPts val="900"/>
              <a:buNone/>
              <a:defRPr sz="900"/>
            </a:lvl7pPr>
            <a:lvl8pPr marL="3657600" lvl="7" indent="-228600" algn="l">
              <a:spcBef>
                <a:spcPts val="180"/>
              </a:spcBef>
              <a:spcAft>
                <a:spcPts val="0"/>
              </a:spcAft>
              <a:buClr>
                <a:schemeClr val="accent1"/>
              </a:buClr>
              <a:buSzPts val="900"/>
              <a:buNone/>
              <a:defRPr sz="900"/>
            </a:lvl8pPr>
            <a:lvl9pPr marL="4114800" lvl="8" indent="-228600" algn="l">
              <a:spcBef>
                <a:spcPts val="180"/>
              </a:spcBef>
              <a:spcAft>
                <a:spcPts val="0"/>
              </a:spcAft>
              <a:buClr>
                <a:schemeClr val="accent1"/>
              </a:buClr>
              <a:buSzPts val="900"/>
              <a:buNone/>
              <a:defRPr sz="900"/>
            </a:lvl9pPr>
          </a:lstStyle>
          <a:p>
            <a:endParaRPr/>
          </a:p>
        </p:txBody>
      </p:sp>
      <p:sp>
        <p:nvSpPr>
          <p:cNvPr id="83" name="Google Shape;83;p39"/>
          <p:cNvSpPr txBox="1">
            <a:spLocks noGrp="1"/>
          </p:cNvSpPr>
          <p:nvPr>
            <p:ph type="title"/>
          </p:nvPr>
        </p:nvSpPr>
        <p:spPr>
          <a:xfrm>
            <a:off x="457200" y="156859"/>
            <a:ext cx="8229600" cy="86890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5551"/>
              </a:buClr>
              <a:buSzPts val="2800"/>
              <a:buFont typeface="Arial"/>
              <a:buNone/>
              <a:defRPr sz="2800">
                <a:solidFill>
                  <a:srgbClr val="00555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85" name="Google Shape;85;p39"/>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6A6A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ttēli 1">
  <p:cSld name="Attēli 1">
    <p:bg>
      <p:bgPr>
        <a:solidFill>
          <a:schemeClr val="lt2"/>
        </a:solidFill>
        <a:effectLst/>
      </p:bgPr>
    </p:bg>
    <p:spTree>
      <p:nvGrpSpPr>
        <p:cNvPr id="1" name="Shape 86"/>
        <p:cNvGrpSpPr/>
        <p:nvPr/>
      </p:nvGrpSpPr>
      <p:grpSpPr>
        <a:xfrm>
          <a:off x="0" y="0"/>
          <a:ext cx="0" cy="0"/>
          <a:chOff x="0" y="0"/>
          <a:chExt cx="0" cy="0"/>
        </a:xfrm>
      </p:grpSpPr>
      <p:sp>
        <p:nvSpPr>
          <p:cNvPr id="87" name="Google Shape;87;p40"/>
          <p:cNvSpPr>
            <a:spLocks noGrp="1"/>
          </p:cNvSpPr>
          <p:nvPr>
            <p:ph type="pic" idx="2"/>
          </p:nvPr>
        </p:nvSpPr>
        <p:spPr>
          <a:xfrm>
            <a:off x="482601" y="1182076"/>
            <a:ext cx="8204200" cy="5015523"/>
          </a:xfrm>
          <a:prstGeom prst="rect">
            <a:avLst/>
          </a:prstGeom>
          <a:noFill/>
          <a:ln>
            <a:noFill/>
          </a:ln>
        </p:spPr>
      </p:sp>
      <p:sp>
        <p:nvSpPr>
          <p:cNvPr id="88" name="Google Shape;88;p40"/>
          <p:cNvSpPr txBox="1">
            <a:spLocks noGrp="1"/>
          </p:cNvSpPr>
          <p:nvPr>
            <p:ph type="title"/>
          </p:nvPr>
        </p:nvSpPr>
        <p:spPr>
          <a:xfrm>
            <a:off x="457200" y="156859"/>
            <a:ext cx="8229600" cy="86890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5551"/>
              </a:buClr>
              <a:buSzPts val="3600"/>
              <a:buFont typeface="Arial"/>
              <a:buNone/>
              <a:defRPr sz="3600">
                <a:solidFill>
                  <a:srgbClr val="00555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0"/>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90" name="Google Shape;90;p40"/>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6A6A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ttēli 2">
  <p:cSld name="Attēli 2">
    <p:bg>
      <p:bgPr>
        <a:solidFill>
          <a:schemeClr val="lt2"/>
        </a:solidFill>
        <a:effectLst/>
      </p:bgPr>
    </p:bg>
    <p:spTree>
      <p:nvGrpSpPr>
        <p:cNvPr id="1" name="Shape 91"/>
        <p:cNvGrpSpPr/>
        <p:nvPr/>
      </p:nvGrpSpPr>
      <p:grpSpPr>
        <a:xfrm>
          <a:off x="0" y="0"/>
          <a:ext cx="0" cy="0"/>
          <a:chOff x="0" y="0"/>
          <a:chExt cx="0" cy="0"/>
        </a:xfrm>
      </p:grpSpPr>
      <p:sp>
        <p:nvSpPr>
          <p:cNvPr id="92" name="Google Shape;92;p41"/>
          <p:cNvSpPr>
            <a:spLocks noGrp="1"/>
          </p:cNvSpPr>
          <p:nvPr>
            <p:ph type="pic" idx="2"/>
          </p:nvPr>
        </p:nvSpPr>
        <p:spPr>
          <a:xfrm>
            <a:off x="485253" y="1182077"/>
            <a:ext cx="4103680" cy="2370665"/>
          </a:xfrm>
          <a:prstGeom prst="rect">
            <a:avLst/>
          </a:prstGeom>
          <a:noFill/>
          <a:ln>
            <a:noFill/>
          </a:ln>
        </p:spPr>
      </p:sp>
      <p:sp>
        <p:nvSpPr>
          <p:cNvPr id="93" name="Google Shape;93;p41"/>
          <p:cNvSpPr>
            <a:spLocks noGrp="1"/>
          </p:cNvSpPr>
          <p:nvPr>
            <p:ph type="pic" idx="3"/>
          </p:nvPr>
        </p:nvSpPr>
        <p:spPr>
          <a:xfrm>
            <a:off x="4682066" y="1182077"/>
            <a:ext cx="4004733" cy="4821320"/>
          </a:xfrm>
          <a:prstGeom prst="rect">
            <a:avLst/>
          </a:prstGeom>
          <a:noFill/>
          <a:ln>
            <a:noFill/>
          </a:ln>
        </p:spPr>
      </p:sp>
      <p:sp>
        <p:nvSpPr>
          <p:cNvPr id="94" name="Google Shape;94;p41"/>
          <p:cNvSpPr>
            <a:spLocks noGrp="1"/>
          </p:cNvSpPr>
          <p:nvPr>
            <p:ph type="pic" idx="4"/>
          </p:nvPr>
        </p:nvSpPr>
        <p:spPr>
          <a:xfrm>
            <a:off x="485253" y="3632730"/>
            <a:ext cx="4103680" cy="2370665"/>
          </a:xfrm>
          <a:prstGeom prst="rect">
            <a:avLst/>
          </a:prstGeom>
          <a:noFill/>
          <a:ln>
            <a:noFill/>
          </a:ln>
        </p:spPr>
      </p:sp>
      <p:sp>
        <p:nvSpPr>
          <p:cNvPr id="95" name="Google Shape;95;p41"/>
          <p:cNvSpPr txBox="1">
            <a:spLocks noGrp="1"/>
          </p:cNvSpPr>
          <p:nvPr>
            <p:ph type="title"/>
          </p:nvPr>
        </p:nvSpPr>
        <p:spPr>
          <a:xfrm>
            <a:off x="457200" y="156859"/>
            <a:ext cx="8229600" cy="86890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5551"/>
              </a:buClr>
              <a:buSzPts val="3600"/>
              <a:buFont typeface="Arial"/>
              <a:buNone/>
              <a:defRPr sz="3600">
                <a:solidFill>
                  <a:srgbClr val="00555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1"/>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97" name="Google Shape;97;p41"/>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6A6A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ttēli 5">
  <p:cSld name="Attēli 5">
    <p:bg>
      <p:bgPr>
        <a:solidFill>
          <a:schemeClr val="lt1"/>
        </a:solidFill>
        <a:effectLst/>
      </p:bgPr>
    </p:bg>
    <p:spTree>
      <p:nvGrpSpPr>
        <p:cNvPr id="1" name="Shape 98"/>
        <p:cNvGrpSpPr/>
        <p:nvPr/>
      </p:nvGrpSpPr>
      <p:grpSpPr>
        <a:xfrm>
          <a:off x="0" y="0"/>
          <a:ext cx="0" cy="0"/>
          <a:chOff x="0" y="0"/>
          <a:chExt cx="0" cy="0"/>
        </a:xfrm>
      </p:grpSpPr>
      <p:sp>
        <p:nvSpPr>
          <p:cNvPr id="99" name="Google Shape;99;p42"/>
          <p:cNvSpPr>
            <a:spLocks noGrp="1"/>
          </p:cNvSpPr>
          <p:nvPr>
            <p:ph type="pic" idx="2"/>
          </p:nvPr>
        </p:nvSpPr>
        <p:spPr>
          <a:xfrm>
            <a:off x="5107905" y="3669502"/>
            <a:ext cx="3109079" cy="2001761"/>
          </a:xfrm>
          <a:prstGeom prst="rect">
            <a:avLst/>
          </a:prstGeom>
          <a:noFill/>
          <a:ln>
            <a:noFill/>
          </a:ln>
        </p:spPr>
      </p:sp>
      <p:sp>
        <p:nvSpPr>
          <p:cNvPr id="100" name="Google Shape;100;p42"/>
          <p:cNvSpPr>
            <a:spLocks noGrp="1"/>
          </p:cNvSpPr>
          <p:nvPr>
            <p:ph type="pic" idx="3"/>
          </p:nvPr>
        </p:nvSpPr>
        <p:spPr>
          <a:xfrm>
            <a:off x="6727735" y="1523278"/>
            <a:ext cx="1483435" cy="1995032"/>
          </a:xfrm>
          <a:prstGeom prst="rect">
            <a:avLst/>
          </a:prstGeom>
          <a:noFill/>
          <a:ln>
            <a:noFill/>
          </a:ln>
        </p:spPr>
      </p:sp>
      <p:sp>
        <p:nvSpPr>
          <p:cNvPr id="101" name="Google Shape;101;p42"/>
          <p:cNvSpPr>
            <a:spLocks noGrp="1"/>
          </p:cNvSpPr>
          <p:nvPr>
            <p:ph type="pic" idx="4"/>
          </p:nvPr>
        </p:nvSpPr>
        <p:spPr>
          <a:xfrm>
            <a:off x="5108522" y="1523278"/>
            <a:ext cx="1483435" cy="1995032"/>
          </a:xfrm>
          <a:prstGeom prst="rect">
            <a:avLst/>
          </a:prstGeom>
          <a:noFill/>
          <a:ln>
            <a:noFill/>
          </a:ln>
        </p:spPr>
      </p:sp>
      <p:sp>
        <p:nvSpPr>
          <p:cNvPr id="102" name="Google Shape;102;p42"/>
          <p:cNvSpPr txBox="1">
            <a:spLocks noGrp="1"/>
          </p:cNvSpPr>
          <p:nvPr>
            <p:ph type="body" idx="1"/>
          </p:nvPr>
        </p:nvSpPr>
        <p:spPr>
          <a:xfrm>
            <a:off x="457200" y="1182078"/>
            <a:ext cx="3534229" cy="48074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Font typeface="Noto Sans Symbols"/>
              <a:buChar char="▪"/>
              <a:defRPr sz="1800">
                <a:solidFill>
                  <a:schemeClr val="dk1"/>
                </a:solidFill>
              </a:defRPr>
            </a:lvl1pPr>
            <a:lvl2pPr marL="914400" lvl="1" indent="-342900" algn="l">
              <a:spcBef>
                <a:spcPts val="360"/>
              </a:spcBef>
              <a:spcAft>
                <a:spcPts val="0"/>
              </a:spcAft>
              <a:buClr>
                <a:schemeClr val="dk1"/>
              </a:buClr>
              <a:buSzPts val="1800"/>
              <a:buChar char="–"/>
              <a:defRPr sz="1800">
                <a:solidFill>
                  <a:schemeClr val="dk1"/>
                </a:solidFill>
              </a:defRPr>
            </a:lvl2pPr>
            <a:lvl3pPr marL="1371600" lvl="2" indent="-295275" algn="l">
              <a:spcBef>
                <a:spcPts val="280"/>
              </a:spcBef>
              <a:spcAft>
                <a:spcPts val="0"/>
              </a:spcAft>
              <a:buClr>
                <a:schemeClr val="dk1"/>
              </a:buClr>
              <a:buSzPts val="1050"/>
              <a:buFont typeface="Noto Sans Symbols"/>
              <a:buChar char="▪"/>
              <a:defRPr sz="1400">
                <a:solidFill>
                  <a:schemeClr val="dk1"/>
                </a:solidFill>
              </a:defRPr>
            </a:lvl3pPr>
            <a:lvl4pPr marL="1828800" lvl="3" indent="-295275" algn="l">
              <a:spcBef>
                <a:spcPts val="280"/>
              </a:spcBef>
              <a:spcAft>
                <a:spcPts val="0"/>
              </a:spcAft>
              <a:buClr>
                <a:schemeClr val="dk1"/>
              </a:buClr>
              <a:buSzPts val="1050"/>
              <a:buChar char="–"/>
              <a:defRPr sz="1400">
                <a:solidFill>
                  <a:schemeClr val="dk1"/>
                </a:solidFill>
              </a:defRPr>
            </a:lvl4pPr>
            <a:lvl5pPr marL="2286000" lvl="4" indent="-273050" algn="l">
              <a:spcBef>
                <a:spcPts val="280"/>
              </a:spcBef>
              <a:spcAft>
                <a:spcPts val="0"/>
              </a:spcAft>
              <a:buClr>
                <a:schemeClr val="dk1"/>
              </a:buClr>
              <a:buSzPts val="700"/>
              <a:buFont typeface="Noto Sans Symbols"/>
              <a:buChar char="▪"/>
              <a:defRPr sz="1400">
                <a:solidFill>
                  <a:schemeClr val="dk1"/>
                </a:solidFill>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103" name="Google Shape;103;p42"/>
          <p:cNvSpPr txBox="1">
            <a:spLocks noGrp="1"/>
          </p:cNvSpPr>
          <p:nvPr>
            <p:ph type="title"/>
          </p:nvPr>
        </p:nvSpPr>
        <p:spPr>
          <a:xfrm>
            <a:off x="457200" y="156859"/>
            <a:ext cx="8229600" cy="86890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5551"/>
              </a:buClr>
              <a:buSzPts val="3600"/>
              <a:buFont typeface="Arial"/>
              <a:buNone/>
              <a:defRPr sz="3600">
                <a:solidFill>
                  <a:srgbClr val="00555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2"/>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105" name="Google Shape;105;p42"/>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eigas 2">
  <p:cSld name="Beigas 2">
    <p:spTree>
      <p:nvGrpSpPr>
        <p:cNvPr id="1" name="Shape 106"/>
        <p:cNvGrpSpPr/>
        <p:nvPr/>
      </p:nvGrpSpPr>
      <p:grpSpPr>
        <a:xfrm>
          <a:off x="0" y="0"/>
          <a:ext cx="0" cy="0"/>
          <a:chOff x="0" y="0"/>
          <a:chExt cx="0" cy="0"/>
        </a:xfrm>
      </p:grpSpPr>
      <p:sp>
        <p:nvSpPr>
          <p:cNvPr id="107" name="Google Shape;107;p43"/>
          <p:cNvSpPr txBox="1">
            <a:spLocks noGrp="1"/>
          </p:cNvSpPr>
          <p:nvPr>
            <p:ph type="ctrTitle"/>
          </p:nvPr>
        </p:nvSpPr>
        <p:spPr>
          <a:xfrm>
            <a:off x="694745" y="127107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3600"/>
              <a:buFont typeface="Arial"/>
              <a:buNone/>
              <a:defRPr sz="3600" b="1"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3"/>
          <p:cNvSpPr txBox="1">
            <a:spLocks noGrp="1"/>
          </p:cNvSpPr>
          <p:nvPr>
            <p:ph type="subTitle" idx="1"/>
          </p:nvPr>
        </p:nvSpPr>
        <p:spPr>
          <a:xfrm>
            <a:off x="1380545" y="2883357"/>
            <a:ext cx="6400800" cy="1345396"/>
          </a:xfrm>
          <a:prstGeom prst="rect">
            <a:avLst/>
          </a:prstGeom>
          <a:noFill/>
          <a:ln>
            <a:noFill/>
          </a:ln>
        </p:spPr>
        <p:txBody>
          <a:bodyPr spcFirstLastPara="1" wrap="square" lIns="91425" tIns="45700" rIns="91425" bIns="45700" anchor="ctr" anchorCtr="0">
            <a:normAutofit/>
          </a:bodyPr>
          <a:lstStyle>
            <a:lvl1pPr lvl="0" algn="ctr">
              <a:spcBef>
                <a:spcPts val="280"/>
              </a:spcBef>
              <a:spcAft>
                <a:spcPts val="0"/>
              </a:spcAft>
              <a:buClr>
                <a:srgbClr val="005551"/>
              </a:buClr>
              <a:buSzPts val="1400"/>
              <a:buNone/>
              <a:defRPr sz="1400">
                <a:solidFill>
                  <a:srgbClr val="005551"/>
                </a:solidFill>
              </a:defRPr>
            </a:lvl1pPr>
            <a:lvl2pPr lvl="1" algn="ctr">
              <a:spcBef>
                <a:spcPts val="560"/>
              </a:spcBef>
              <a:spcAft>
                <a:spcPts val="0"/>
              </a:spcAft>
              <a:buClr>
                <a:srgbClr val="889796"/>
              </a:buClr>
              <a:buSzPts val="2800"/>
              <a:buNone/>
              <a:defRPr>
                <a:solidFill>
                  <a:srgbClr val="889796"/>
                </a:solidFill>
              </a:defRPr>
            </a:lvl2pPr>
            <a:lvl3pPr lvl="2" algn="ctr">
              <a:spcBef>
                <a:spcPts val="480"/>
              </a:spcBef>
              <a:spcAft>
                <a:spcPts val="0"/>
              </a:spcAft>
              <a:buClr>
                <a:srgbClr val="889796"/>
              </a:buClr>
              <a:buSzPts val="2400"/>
              <a:buNone/>
              <a:defRPr>
                <a:solidFill>
                  <a:srgbClr val="889796"/>
                </a:solidFill>
              </a:defRPr>
            </a:lvl3pPr>
            <a:lvl4pPr lvl="3" algn="ctr">
              <a:spcBef>
                <a:spcPts val="400"/>
              </a:spcBef>
              <a:spcAft>
                <a:spcPts val="0"/>
              </a:spcAft>
              <a:buClr>
                <a:srgbClr val="889796"/>
              </a:buClr>
              <a:buSzPts val="2000"/>
              <a:buNone/>
              <a:defRPr>
                <a:solidFill>
                  <a:srgbClr val="889796"/>
                </a:solidFill>
              </a:defRPr>
            </a:lvl4pPr>
            <a:lvl5pPr lvl="4" algn="ctr">
              <a:spcBef>
                <a:spcPts val="400"/>
              </a:spcBef>
              <a:spcAft>
                <a:spcPts val="0"/>
              </a:spcAft>
              <a:buClr>
                <a:srgbClr val="889796"/>
              </a:buClr>
              <a:buSzPts val="2000"/>
              <a:buNone/>
              <a:defRPr>
                <a:solidFill>
                  <a:srgbClr val="889796"/>
                </a:solidFill>
              </a:defRPr>
            </a:lvl5pPr>
            <a:lvl6pPr lvl="5" algn="ctr">
              <a:spcBef>
                <a:spcPts val="400"/>
              </a:spcBef>
              <a:spcAft>
                <a:spcPts val="0"/>
              </a:spcAft>
              <a:buClr>
                <a:srgbClr val="889796"/>
              </a:buClr>
              <a:buSzPts val="2000"/>
              <a:buNone/>
              <a:defRPr>
                <a:solidFill>
                  <a:srgbClr val="889796"/>
                </a:solidFill>
              </a:defRPr>
            </a:lvl6pPr>
            <a:lvl7pPr lvl="6" algn="ctr">
              <a:spcBef>
                <a:spcPts val="400"/>
              </a:spcBef>
              <a:spcAft>
                <a:spcPts val="0"/>
              </a:spcAft>
              <a:buClr>
                <a:srgbClr val="889796"/>
              </a:buClr>
              <a:buSzPts val="2000"/>
              <a:buNone/>
              <a:defRPr>
                <a:solidFill>
                  <a:srgbClr val="889796"/>
                </a:solidFill>
              </a:defRPr>
            </a:lvl7pPr>
            <a:lvl8pPr lvl="7" algn="ctr">
              <a:spcBef>
                <a:spcPts val="400"/>
              </a:spcBef>
              <a:spcAft>
                <a:spcPts val="0"/>
              </a:spcAft>
              <a:buClr>
                <a:srgbClr val="889796"/>
              </a:buClr>
              <a:buSzPts val="2000"/>
              <a:buNone/>
              <a:defRPr>
                <a:solidFill>
                  <a:srgbClr val="889796"/>
                </a:solidFill>
              </a:defRPr>
            </a:lvl8pPr>
            <a:lvl9pPr lvl="8" algn="ctr">
              <a:spcBef>
                <a:spcPts val="400"/>
              </a:spcBef>
              <a:spcAft>
                <a:spcPts val="0"/>
              </a:spcAft>
              <a:buClr>
                <a:srgbClr val="889796"/>
              </a:buClr>
              <a:buSzPts val="2000"/>
              <a:buNone/>
              <a:defRPr>
                <a:solidFill>
                  <a:srgbClr val="889796"/>
                </a:solidFill>
              </a:defRPr>
            </a:lvl9pPr>
          </a:lstStyle>
          <a:p>
            <a:endParaRPr/>
          </a:p>
        </p:txBody>
      </p:sp>
      <p:sp>
        <p:nvSpPr>
          <p:cNvPr id="109" name="Google Shape;109;p43"/>
          <p:cNvSpPr/>
          <p:nvPr/>
        </p:nvSpPr>
        <p:spPr>
          <a:xfrm>
            <a:off x="2431144" y="2741101"/>
            <a:ext cx="4330095" cy="7092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43"/>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111" name="Google Shape;111;p43"/>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Nodalu_slaids_1">
  <p:cSld name="1_Nodalu_slaids_1">
    <p:spTree>
      <p:nvGrpSpPr>
        <p:cNvPr id="1" name="Shape 112"/>
        <p:cNvGrpSpPr/>
        <p:nvPr/>
      </p:nvGrpSpPr>
      <p:grpSpPr>
        <a:xfrm>
          <a:off x="0" y="0"/>
          <a:ext cx="0" cy="0"/>
          <a:chOff x="0" y="0"/>
          <a:chExt cx="0" cy="0"/>
        </a:xfrm>
      </p:grpSpPr>
      <p:pic>
        <p:nvPicPr>
          <p:cNvPr id="113" name="Google Shape;113;p4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4" name="Google Shape;114;p44"/>
          <p:cNvSpPr txBox="1">
            <a:spLocks noGrp="1"/>
          </p:cNvSpPr>
          <p:nvPr>
            <p:ph type="ctrTitle"/>
          </p:nvPr>
        </p:nvSpPr>
        <p:spPr>
          <a:xfrm>
            <a:off x="733425" y="2547426"/>
            <a:ext cx="767715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5551"/>
              </a:buClr>
              <a:buSzPts val="5500"/>
              <a:buFont typeface="Arial"/>
              <a:buNone/>
              <a:defRPr sz="5500" b="1" i="0">
                <a:solidFill>
                  <a:srgbClr val="00555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Nodalu_slaids_1">
  <p:cSld name="2_Nodalu_slaids_1">
    <p:spTree>
      <p:nvGrpSpPr>
        <p:cNvPr id="1" name="Shape 115"/>
        <p:cNvGrpSpPr/>
        <p:nvPr/>
      </p:nvGrpSpPr>
      <p:grpSpPr>
        <a:xfrm>
          <a:off x="0" y="0"/>
          <a:ext cx="0" cy="0"/>
          <a:chOff x="0" y="0"/>
          <a:chExt cx="0" cy="0"/>
        </a:xfrm>
      </p:grpSpPr>
      <p:pic>
        <p:nvPicPr>
          <p:cNvPr id="116" name="Google Shape;116;p4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7" name="Google Shape;117;p45"/>
          <p:cNvSpPr txBox="1">
            <a:spLocks noGrp="1"/>
          </p:cNvSpPr>
          <p:nvPr>
            <p:ph type="ctrTitle"/>
          </p:nvPr>
        </p:nvSpPr>
        <p:spPr>
          <a:xfrm>
            <a:off x="733425" y="2547426"/>
            <a:ext cx="767715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5551"/>
              </a:buClr>
              <a:buSzPts val="5500"/>
              <a:buFont typeface="Arial"/>
              <a:buNone/>
              <a:defRPr sz="5500" b="1" i="0">
                <a:solidFill>
                  <a:srgbClr val="00555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pic>
        <p:nvPicPr>
          <p:cNvPr id="21" name="Google Shape;21;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 name="Google Shape;22;p30"/>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en-US"/>
              <a:t>Rīgas Tehniskā universitāte</a:t>
            </a:r>
            <a:endParaRPr/>
          </a:p>
        </p:txBody>
      </p:sp>
      <p:sp>
        <p:nvSpPr>
          <p:cNvPr id="24" name="Google Shape;24;p30"/>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accent1"/>
              </a:buClr>
              <a:buSzPts val="2000"/>
              <a:buFont typeface="Noto Sans Symbols"/>
              <a:buChar char="▪"/>
              <a:defRPr sz="2000">
                <a:solidFill>
                  <a:schemeClr val="accent1"/>
                </a:solidFill>
              </a:defRPr>
            </a:lvl1pPr>
            <a:lvl2pPr marL="914400" lvl="1" indent="-342900" algn="l">
              <a:spcBef>
                <a:spcPts val="360"/>
              </a:spcBef>
              <a:spcAft>
                <a:spcPts val="0"/>
              </a:spcAft>
              <a:buClr>
                <a:schemeClr val="accent1"/>
              </a:buClr>
              <a:buSzPts val="1800"/>
              <a:buChar char="–"/>
              <a:defRPr sz="1800">
                <a:solidFill>
                  <a:schemeClr val="accent1"/>
                </a:solidFill>
              </a:defRPr>
            </a:lvl2pPr>
            <a:lvl3pPr marL="1371600" lvl="2" indent="-295275" algn="l">
              <a:spcBef>
                <a:spcPts val="280"/>
              </a:spcBef>
              <a:spcAft>
                <a:spcPts val="0"/>
              </a:spcAft>
              <a:buClr>
                <a:schemeClr val="accent1"/>
              </a:buClr>
              <a:buSzPts val="1050"/>
              <a:buFont typeface="Noto Sans Symbols"/>
              <a:buChar char="▪"/>
              <a:defRPr sz="1400">
                <a:solidFill>
                  <a:schemeClr val="accent1"/>
                </a:solidFill>
              </a:defRPr>
            </a:lvl3pPr>
            <a:lvl4pPr marL="1828800" lvl="3" indent="-295275" algn="l">
              <a:spcBef>
                <a:spcPts val="280"/>
              </a:spcBef>
              <a:spcAft>
                <a:spcPts val="0"/>
              </a:spcAft>
              <a:buClr>
                <a:schemeClr val="accent1"/>
              </a:buClr>
              <a:buSzPts val="1050"/>
              <a:buChar char="–"/>
              <a:defRPr sz="1400">
                <a:solidFill>
                  <a:schemeClr val="accent1"/>
                </a:solidFill>
              </a:defRPr>
            </a:lvl4pPr>
            <a:lvl5pPr marL="2286000" lvl="4" indent="-273050" algn="l">
              <a:spcBef>
                <a:spcPts val="280"/>
              </a:spcBef>
              <a:spcAft>
                <a:spcPts val="0"/>
              </a:spcAft>
              <a:buClr>
                <a:schemeClr val="accent1"/>
              </a:buClr>
              <a:buSzPts val="700"/>
              <a:buFont typeface="Noto Sans Symbols"/>
              <a:buChar char="▪"/>
              <a:defRPr sz="1400">
                <a:solidFill>
                  <a:schemeClr val="accent1"/>
                </a:solidFill>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slaids">
  <p:cSld name="Titulslaids">
    <p:spTree>
      <p:nvGrpSpPr>
        <p:cNvPr id="1" name="Shape 26"/>
        <p:cNvGrpSpPr/>
        <p:nvPr/>
      </p:nvGrpSpPr>
      <p:grpSpPr>
        <a:xfrm>
          <a:off x="0" y="0"/>
          <a:ext cx="0" cy="0"/>
          <a:chOff x="0" y="0"/>
          <a:chExt cx="0" cy="0"/>
        </a:xfrm>
      </p:grpSpPr>
      <p:pic>
        <p:nvPicPr>
          <p:cNvPr id="27" name="Google Shape;27;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8" name="Google Shape;28;p31"/>
          <p:cNvSpPr txBox="1">
            <a:spLocks noGrp="1"/>
          </p:cNvSpPr>
          <p:nvPr>
            <p:ph type="body" idx="1"/>
          </p:nvPr>
        </p:nvSpPr>
        <p:spPr>
          <a:xfrm>
            <a:off x="655638" y="3314700"/>
            <a:ext cx="7964487" cy="4953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540"/>
              </a:spcBef>
              <a:spcAft>
                <a:spcPts val="0"/>
              </a:spcAft>
              <a:buClr>
                <a:srgbClr val="005551"/>
              </a:buClr>
              <a:buSzPts val="2700"/>
              <a:buFont typeface="Arial"/>
              <a:buNone/>
              <a:defRPr sz="27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29" name="Google Shape;29;p31"/>
          <p:cNvSpPr txBox="1">
            <a:spLocks noGrp="1"/>
          </p:cNvSpPr>
          <p:nvPr>
            <p:ph type="body" idx="2"/>
          </p:nvPr>
        </p:nvSpPr>
        <p:spPr>
          <a:xfrm>
            <a:off x="635000" y="4162425"/>
            <a:ext cx="7964487" cy="2762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0" name="Google Shape;30;p31"/>
          <p:cNvSpPr txBox="1">
            <a:spLocks noGrp="1"/>
          </p:cNvSpPr>
          <p:nvPr>
            <p:ph type="body" idx="3"/>
          </p:nvPr>
        </p:nvSpPr>
        <p:spPr>
          <a:xfrm>
            <a:off x="635000" y="4438650"/>
            <a:ext cx="7964487" cy="28575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1" name="Google Shape;31;p31"/>
          <p:cNvSpPr txBox="1">
            <a:spLocks noGrp="1"/>
          </p:cNvSpPr>
          <p:nvPr>
            <p:ph type="body" idx="4"/>
          </p:nvPr>
        </p:nvSpPr>
        <p:spPr>
          <a:xfrm>
            <a:off x="655638" y="1362075"/>
            <a:ext cx="7964487" cy="1809750"/>
          </a:xfrm>
          <a:prstGeom prst="rect">
            <a:avLst/>
          </a:prstGeom>
          <a:noFill/>
          <a:ln>
            <a:noFill/>
          </a:ln>
        </p:spPr>
        <p:txBody>
          <a:bodyPr spcFirstLastPara="1" wrap="square" lIns="91425" tIns="45700" rIns="91425" bIns="45700" anchor="t" anchorCtr="0">
            <a:normAutofit/>
          </a:bodyPr>
          <a:lstStyle>
            <a:lvl1pPr marL="457200" lvl="0" indent="-228600" algn="l">
              <a:spcBef>
                <a:spcPts val="1100"/>
              </a:spcBef>
              <a:spcAft>
                <a:spcPts val="0"/>
              </a:spcAft>
              <a:buClr>
                <a:srgbClr val="005551"/>
              </a:buClr>
              <a:buSzPts val="5500"/>
              <a:buNone/>
              <a:defRPr sz="5500" b="1">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2" name="Google Shape;32;p31"/>
          <p:cNvSpPr txBox="1">
            <a:spLocks noGrp="1"/>
          </p:cNvSpPr>
          <p:nvPr>
            <p:ph type="body" idx="5"/>
          </p:nvPr>
        </p:nvSpPr>
        <p:spPr>
          <a:xfrm>
            <a:off x="635000" y="5057775"/>
            <a:ext cx="7964487" cy="2762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ulslaids">
  <p:cSld name="1_Titulslaids">
    <p:spTree>
      <p:nvGrpSpPr>
        <p:cNvPr id="1" name="Shape 33"/>
        <p:cNvGrpSpPr/>
        <p:nvPr/>
      </p:nvGrpSpPr>
      <p:grpSpPr>
        <a:xfrm>
          <a:off x="0" y="0"/>
          <a:ext cx="0" cy="0"/>
          <a:chOff x="0" y="0"/>
          <a:chExt cx="0" cy="0"/>
        </a:xfrm>
      </p:grpSpPr>
      <p:pic>
        <p:nvPicPr>
          <p:cNvPr id="34" name="Google Shape;34;p3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Google Shape;35;p32"/>
          <p:cNvSpPr txBox="1">
            <a:spLocks noGrp="1"/>
          </p:cNvSpPr>
          <p:nvPr>
            <p:ph type="body" idx="1"/>
          </p:nvPr>
        </p:nvSpPr>
        <p:spPr>
          <a:xfrm>
            <a:off x="655638" y="3314700"/>
            <a:ext cx="7964487" cy="4953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540"/>
              </a:spcBef>
              <a:spcAft>
                <a:spcPts val="0"/>
              </a:spcAft>
              <a:buClr>
                <a:srgbClr val="005551"/>
              </a:buClr>
              <a:buSzPts val="2700"/>
              <a:buFont typeface="Arial"/>
              <a:buNone/>
              <a:defRPr sz="27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6" name="Google Shape;36;p32"/>
          <p:cNvSpPr txBox="1">
            <a:spLocks noGrp="1"/>
          </p:cNvSpPr>
          <p:nvPr>
            <p:ph type="body" idx="2"/>
          </p:nvPr>
        </p:nvSpPr>
        <p:spPr>
          <a:xfrm>
            <a:off x="635000" y="4162425"/>
            <a:ext cx="7964487" cy="2762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7" name="Google Shape;37;p32"/>
          <p:cNvSpPr txBox="1">
            <a:spLocks noGrp="1"/>
          </p:cNvSpPr>
          <p:nvPr>
            <p:ph type="body" idx="3"/>
          </p:nvPr>
        </p:nvSpPr>
        <p:spPr>
          <a:xfrm>
            <a:off x="635000" y="4438650"/>
            <a:ext cx="7964487" cy="28575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8" name="Google Shape;38;p32"/>
          <p:cNvSpPr txBox="1">
            <a:spLocks noGrp="1"/>
          </p:cNvSpPr>
          <p:nvPr>
            <p:ph type="body" idx="4"/>
          </p:nvPr>
        </p:nvSpPr>
        <p:spPr>
          <a:xfrm>
            <a:off x="655638" y="1362075"/>
            <a:ext cx="7964487" cy="1809750"/>
          </a:xfrm>
          <a:prstGeom prst="rect">
            <a:avLst/>
          </a:prstGeom>
          <a:noFill/>
          <a:ln>
            <a:noFill/>
          </a:ln>
        </p:spPr>
        <p:txBody>
          <a:bodyPr spcFirstLastPara="1" wrap="square" lIns="91425" tIns="45700" rIns="91425" bIns="45700" anchor="t" anchorCtr="0">
            <a:normAutofit/>
          </a:bodyPr>
          <a:lstStyle>
            <a:lvl1pPr marL="457200" lvl="0" indent="-228600" algn="l">
              <a:spcBef>
                <a:spcPts val="1100"/>
              </a:spcBef>
              <a:spcAft>
                <a:spcPts val="0"/>
              </a:spcAft>
              <a:buClr>
                <a:srgbClr val="005551"/>
              </a:buClr>
              <a:buSzPts val="5500"/>
              <a:buNone/>
              <a:defRPr sz="5500" b="1">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39" name="Google Shape;39;p32"/>
          <p:cNvSpPr txBox="1">
            <a:spLocks noGrp="1"/>
          </p:cNvSpPr>
          <p:nvPr>
            <p:ph type="body" idx="5"/>
          </p:nvPr>
        </p:nvSpPr>
        <p:spPr>
          <a:xfrm>
            <a:off x="635000" y="5057775"/>
            <a:ext cx="7964487" cy="27622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551"/>
              </a:buClr>
              <a:buSzPts val="1400"/>
              <a:buNone/>
              <a:defRPr sz="1400">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pic>
        <p:nvPicPr>
          <p:cNvPr id="40" name="Google Shape;40;p32"/>
          <p:cNvPicPr preferRelativeResize="0"/>
          <p:nvPr/>
        </p:nvPicPr>
        <p:blipFill rotWithShape="1">
          <a:blip r:embed="rId3">
            <a:alphaModFix/>
          </a:blip>
          <a:srcRect/>
          <a:stretch/>
        </p:blipFill>
        <p:spPr>
          <a:xfrm>
            <a:off x="7042195" y="5230794"/>
            <a:ext cx="1660159" cy="11747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saukums">
  <p:cSld name="Nosaukums">
    <p:spTree>
      <p:nvGrpSpPr>
        <p:cNvPr id="1" name="Shape 41"/>
        <p:cNvGrpSpPr/>
        <p:nvPr/>
      </p:nvGrpSpPr>
      <p:grpSpPr>
        <a:xfrm>
          <a:off x="0" y="0"/>
          <a:ext cx="0" cy="0"/>
          <a:chOff x="0" y="0"/>
          <a:chExt cx="0" cy="0"/>
        </a:xfrm>
      </p:grpSpPr>
      <p:sp>
        <p:nvSpPr>
          <p:cNvPr id="42" name="Google Shape;42;p33"/>
          <p:cNvSpPr txBox="1">
            <a:spLocks noGrp="1"/>
          </p:cNvSpPr>
          <p:nvPr>
            <p:ph type="subTitle" idx="1"/>
          </p:nvPr>
        </p:nvSpPr>
        <p:spPr>
          <a:xfrm>
            <a:off x="1380545" y="2883357"/>
            <a:ext cx="6400800" cy="1197576"/>
          </a:xfrm>
          <a:prstGeom prst="rect">
            <a:avLst/>
          </a:prstGeom>
          <a:noFill/>
          <a:ln>
            <a:noFill/>
          </a:ln>
        </p:spPr>
        <p:txBody>
          <a:bodyPr spcFirstLastPara="1" wrap="square" lIns="91425" tIns="45700" rIns="91425" bIns="45700" anchor="ctr" anchorCtr="0">
            <a:normAutofit/>
          </a:bodyPr>
          <a:lstStyle>
            <a:lvl1pPr lvl="0" algn="ctr">
              <a:spcBef>
                <a:spcPts val="400"/>
              </a:spcBef>
              <a:spcAft>
                <a:spcPts val="0"/>
              </a:spcAft>
              <a:buClr>
                <a:schemeClr val="accent1"/>
              </a:buClr>
              <a:buSzPts val="2000"/>
              <a:buNone/>
              <a:defRPr sz="2000">
                <a:solidFill>
                  <a:schemeClr val="accent1"/>
                </a:solidFill>
              </a:defRPr>
            </a:lvl1pPr>
            <a:lvl2pPr lvl="1" algn="ctr">
              <a:spcBef>
                <a:spcPts val="560"/>
              </a:spcBef>
              <a:spcAft>
                <a:spcPts val="0"/>
              </a:spcAft>
              <a:buClr>
                <a:srgbClr val="889796"/>
              </a:buClr>
              <a:buSzPts val="2800"/>
              <a:buNone/>
              <a:defRPr>
                <a:solidFill>
                  <a:srgbClr val="889796"/>
                </a:solidFill>
              </a:defRPr>
            </a:lvl2pPr>
            <a:lvl3pPr lvl="2" algn="ctr">
              <a:spcBef>
                <a:spcPts val="480"/>
              </a:spcBef>
              <a:spcAft>
                <a:spcPts val="0"/>
              </a:spcAft>
              <a:buClr>
                <a:srgbClr val="889796"/>
              </a:buClr>
              <a:buSzPts val="2400"/>
              <a:buNone/>
              <a:defRPr>
                <a:solidFill>
                  <a:srgbClr val="889796"/>
                </a:solidFill>
              </a:defRPr>
            </a:lvl3pPr>
            <a:lvl4pPr lvl="3" algn="ctr">
              <a:spcBef>
                <a:spcPts val="400"/>
              </a:spcBef>
              <a:spcAft>
                <a:spcPts val="0"/>
              </a:spcAft>
              <a:buClr>
                <a:srgbClr val="889796"/>
              </a:buClr>
              <a:buSzPts val="2000"/>
              <a:buNone/>
              <a:defRPr>
                <a:solidFill>
                  <a:srgbClr val="889796"/>
                </a:solidFill>
              </a:defRPr>
            </a:lvl4pPr>
            <a:lvl5pPr lvl="4" algn="ctr">
              <a:spcBef>
                <a:spcPts val="400"/>
              </a:spcBef>
              <a:spcAft>
                <a:spcPts val="0"/>
              </a:spcAft>
              <a:buClr>
                <a:srgbClr val="889796"/>
              </a:buClr>
              <a:buSzPts val="2000"/>
              <a:buNone/>
              <a:defRPr>
                <a:solidFill>
                  <a:srgbClr val="889796"/>
                </a:solidFill>
              </a:defRPr>
            </a:lvl5pPr>
            <a:lvl6pPr lvl="5" algn="ctr">
              <a:spcBef>
                <a:spcPts val="400"/>
              </a:spcBef>
              <a:spcAft>
                <a:spcPts val="0"/>
              </a:spcAft>
              <a:buClr>
                <a:srgbClr val="889796"/>
              </a:buClr>
              <a:buSzPts val="2000"/>
              <a:buNone/>
              <a:defRPr>
                <a:solidFill>
                  <a:srgbClr val="889796"/>
                </a:solidFill>
              </a:defRPr>
            </a:lvl6pPr>
            <a:lvl7pPr lvl="6" algn="ctr">
              <a:spcBef>
                <a:spcPts val="400"/>
              </a:spcBef>
              <a:spcAft>
                <a:spcPts val="0"/>
              </a:spcAft>
              <a:buClr>
                <a:srgbClr val="889796"/>
              </a:buClr>
              <a:buSzPts val="2000"/>
              <a:buNone/>
              <a:defRPr>
                <a:solidFill>
                  <a:srgbClr val="889796"/>
                </a:solidFill>
              </a:defRPr>
            </a:lvl7pPr>
            <a:lvl8pPr lvl="7" algn="ctr">
              <a:spcBef>
                <a:spcPts val="400"/>
              </a:spcBef>
              <a:spcAft>
                <a:spcPts val="0"/>
              </a:spcAft>
              <a:buClr>
                <a:srgbClr val="889796"/>
              </a:buClr>
              <a:buSzPts val="2000"/>
              <a:buNone/>
              <a:defRPr>
                <a:solidFill>
                  <a:srgbClr val="889796"/>
                </a:solidFill>
              </a:defRPr>
            </a:lvl8pPr>
            <a:lvl9pPr lvl="8" algn="ctr">
              <a:spcBef>
                <a:spcPts val="400"/>
              </a:spcBef>
              <a:spcAft>
                <a:spcPts val="0"/>
              </a:spcAft>
              <a:buClr>
                <a:srgbClr val="889796"/>
              </a:buClr>
              <a:buSzPts val="2000"/>
              <a:buNone/>
              <a:defRPr>
                <a:solidFill>
                  <a:srgbClr val="889796"/>
                </a:solidFill>
              </a:defRPr>
            </a:lvl9pPr>
          </a:lstStyle>
          <a:p>
            <a:endParaRPr/>
          </a:p>
        </p:txBody>
      </p:sp>
      <p:sp>
        <p:nvSpPr>
          <p:cNvPr id="43" name="Google Shape;43;p33"/>
          <p:cNvSpPr txBox="1">
            <a:spLocks noGrp="1"/>
          </p:cNvSpPr>
          <p:nvPr>
            <p:ph type="body" idx="2"/>
          </p:nvPr>
        </p:nvSpPr>
        <p:spPr>
          <a:xfrm>
            <a:off x="1380545" y="4354823"/>
            <a:ext cx="6400800" cy="1341437"/>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Clr>
                <a:schemeClr val="accent4"/>
              </a:buClr>
              <a:buSzPts val="1400"/>
              <a:buNone/>
              <a:defRPr sz="1400">
                <a:solidFill>
                  <a:schemeClr val="accent4"/>
                </a:solidFill>
              </a:defRPr>
            </a:lvl1pPr>
            <a:lvl2pPr marL="914400" lvl="1" indent="-228600" algn="l">
              <a:spcBef>
                <a:spcPts val="560"/>
              </a:spcBef>
              <a:spcAft>
                <a:spcPts val="0"/>
              </a:spcAft>
              <a:buClr>
                <a:srgbClr val="323232"/>
              </a:buClr>
              <a:buSzPts val="2800"/>
              <a:buNone/>
              <a:defRPr/>
            </a:lvl2pPr>
            <a:lvl3pPr marL="1371600" lvl="2" indent="-228600" algn="l">
              <a:spcBef>
                <a:spcPts val="480"/>
              </a:spcBef>
              <a:spcAft>
                <a:spcPts val="0"/>
              </a:spcAft>
              <a:buClr>
                <a:srgbClr val="323232"/>
              </a:buClr>
              <a:buSzPts val="2400"/>
              <a:buNone/>
              <a:defRPr/>
            </a:lvl3pPr>
            <a:lvl4pPr marL="1828800" lvl="3" indent="-228600" algn="l">
              <a:spcBef>
                <a:spcPts val="400"/>
              </a:spcBef>
              <a:spcAft>
                <a:spcPts val="0"/>
              </a:spcAft>
              <a:buClr>
                <a:srgbClr val="323232"/>
              </a:buClr>
              <a:buSzPts val="2000"/>
              <a:buNone/>
              <a:defRPr/>
            </a:lvl4pPr>
            <a:lvl5pPr marL="2286000" lvl="4" indent="-228600" algn="l">
              <a:spcBef>
                <a:spcPts val="400"/>
              </a:spcBef>
              <a:spcAft>
                <a:spcPts val="0"/>
              </a:spcAft>
              <a:buClr>
                <a:schemeClr val="accent1"/>
              </a:buClr>
              <a:buSzPts val="2000"/>
              <a:buNone/>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44" name="Google Shape;44;p33"/>
          <p:cNvSpPr/>
          <p:nvPr/>
        </p:nvSpPr>
        <p:spPr>
          <a:xfrm>
            <a:off x="2415898" y="2741101"/>
            <a:ext cx="4330095" cy="3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5" name="Google Shape;45;p33"/>
          <p:cNvCxnSpPr/>
          <p:nvPr/>
        </p:nvCxnSpPr>
        <p:spPr>
          <a:xfrm>
            <a:off x="2810642" y="4238143"/>
            <a:ext cx="3540606" cy="0"/>
          </a:xfrm>
          <a:prstGeom prst="straightConnector1">
            <a:avLst/>
          </a:prstGeom>
          <a:noFill/>
          <a:ln w="9525" cap="flat" cmpd="sng">
            <a:solidFill>
              <a:schemeClr val="accent1"/>
            </a:solidFill>
            <a:prstDash val="solid"/>
            <a:round/>
            <a:headEnd type="none" w="sm" len="sm"/>
            <a:tailEnd type="none" w="sm" len="sm"/>
          </a:ln>
        </p:spPr>
      </p:cxnSp>
      <p:sp>
        <p:nvSpPr>
          <p:cNvPr id="46" name="Google Shape;46;p33"/>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solidFill>
                <a:srgbClr val="A5A5A5"/>
              </a:solidFill>
            </a:endParaRPr>
          </a:p>
        </p:txBody>
      </p:sp>
      <p:sp>
        <p:nvSpPr>
          <p:cNvPr id="47" name="Google Shape;47;p33"/>
          <p:cNvSpPr txBox="1">
            <a:spLocks noGrp="1"/>
          </p:cNvSpPr>
          <p:nvPr>
            <p:ph type="title"/>
          </p:nvPr>
        </p:nvSpPr>
        <p:spPr>
          <a:xfrm>
            <a:off x="448736" y="1420280"/>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pic>
        <p:nvPicPr>
          <p:cNvPr id="49" name="Google Shape;49;p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0" name="Google Shape;50;p34"/>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accent1"/>
              </a:buClr>
              <a:buSzPts val="2000"/>
              <a:buFont typeface="Noto Sans Symbols"/>
              <a:buChar char="▪"/>
              <a:defRPr sz="2000">
                <a:solidFill>
                  <a:schemeClr val="accent1"/>
                </a:solidFill>
              </a:defRPr>
            </a:lvl1pPr>
            <a:lvl2pPr marL="914400" lvl="1" indent="-342900" algn="l">
              <a:spcBef>
                <a:spcPts val="360"/>
              </a:spcBef>
              <a:spcAft>
                <a:spcPts val="0"/>
              </a:spcAft>
              <a:buClr>
                <a:schemeClr val="accent1"/>
              </a:buClr>
              <a:buSzPts val="1800"/>
              <a:buChar char="–"/>
              <a:defRPr sz="1800">
                <a:solidFill>
                  <a:schemeClr val="accent1"/>
                </a:solidFill>
              </a:defRPr>
            </a:lvl2pPr>
            <a:lvl3pPr marL="1371600" lvl="2" indent="-295275" algn="l">
              <a:spcBef>
                <a:spcPts val="280"/>
              </a:spcBef>
              <a:spcAft>
                <a:spcPts val="0"/>
              </a:spcAft>
              <a:buClr>
                <a:schemeClr val="accent1"/>
              </a:buClr>
              <a:buSzPts val="1050"/>
              <a:buFont typeface="Noto Sans Symbols"/>
              <a:buChar char="▪"/>
              <a:defRPr sz="1400">
                <a:solidFill>
                  <a:schemeClr val="accent1"/>
                </a:solidFill>
              </a:defRPr>
            </a:lvl3pPr>
            <a:lvl4pPr marL="1828800" lvl="3" indent="-295275" algn="l">
              <a:spcBef>
                <a:spcPts val="280"/>
              </a:spcBef>
              <a:spcAft>
                <a:spcPts val="0"/>
              </a:spcAft>
              <a:buClr>
                <a:schemeClr val="accent1"/>
              </a:buClr>
              <a:buSzPts val="1050"/>
              <a:buChar char="–"/>
              <a:defRPr sz="1400">
                <a:solidFill>
                  <a:schemeClr val="accent1"/>
                </a:solidFill>
              </a:defRPr>
            </a:lvl4pPr>
            <a:lvl5pPr marL="2286000" lvl="4" indent="-273050" algn="l">
              <a:spcBef>
                <a:spcPts val="280"/>
              </a:spcBef>
              <a:spcAft>
                <a:spcPts val="0"/>
              </a:spcAft>
              <a:buClr>
                <a:schemeClr val="accent1"/>
              </a:buClr>
              <a:buSzPts val="700"/>
              <a:buFont typeface="Noto Sans Symbols"/>
              <a:buChar char="▪"/>
              <a:defRPr sz="1400">
                <a:solidFill>
                  <a:schemeClr val="accent1"/>
                </a:solidFill>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
        <p:nvSpPr>
          <p:cNvPr id="51" name="Google Shape;51;p34"/>
          <p:cNvSpPr txBox="1"/>
          <p:nvPr/>
        </p:nvSpPr>
        <p:spPr>
          <a:xfrm>
            <a:off x="9967310" y="1611586"/>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34"/>
          <p:cNvSpPr txBox="1"/>
          <p:nvPr/>
        </p:nvSpPr>
        <p:spPr>
          <a:xfrm>
            <a:off x="9967310" y="1611586"/>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53;p34"/>
          <p:cNvSpPr txBox="1"/>
          <p:nvPr/>
        </p:nvSpPr>
        <p:spPr>
          <a:xfrm>
            <a:off x="9967310" y="1611586"/>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34"/>
          <p:cNvSpPr txBox="1">
            <a:spLocks noGrp="1"/>
          </p:cNvSpPr>
          <p:nvPr>
            <p:ph type="title"/>
          </p:nvPr>
        </p:nvSpPr>
        <p:spPr>
          <a:xfrm>
            <a:off x="457200" y="363964"/>
            <a:ext cx="8229600" cy="77068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4400"/>
              <a:buFont typeface="Arial"/>
              <a:buNone/>
              <a:defRPr sz="4400" b="1"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solidFill>
                <a:srgbClr val="A5A5A5"/>
              </a:solidFill>
            </a:endParaRPr>
          </a:p>
        </p:txBody>
      </p:sp>
      <p:sp>
        <p:nvSpPr>
          <p:cNvPr id="56" name="Google Shape;56;p34"/>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6A6A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p:nvPr/>
        </p:nvSpPr>
        <p:spPr>
          <a:xfrm>
            <a:off x="8204200" y="6272742"/>
            <a:ext cx="482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a:solidFill>
                  <a:srgbClr val="A6A6A6"/>
                </a:solidFill>
                <a:latin typeface="Arial"/>
                <a:ea typeface="Arial"/>
                <a:cs typeface="Arial"/>
                <a:sym typeface="Arial"/>
              </a:rPr>
              <a:t>‹#›</a:t>
            </a:fld>
            <a:endParaRPr sz="1200">
              <a:solidFill>
                <a:srgbClr val="A6A6A6"/>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en-US"/>
              <a:t>Rīgas Tehniskā universitāte</a:t>
            </a:r>
            <a:endParaRPr/>
          </a:p>
        </p:txBody>
      </p:sp>
      <p:sp>
        <p:nvSpPr>
          <p:cNvPr id="61" name="Google Shape;61;p35"/>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5"/>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accent1"/>
              </a:buClr>
              <a:buSzPts val="2000"/>
              <a:buFont typeface="Noto Sans Symbols"/>
              <a:buChar char="▪"/>
              <a:defRPr sz="2000">
                <a:solidFill>
                  <a:schemeClr val="accent1"/>
                </a:solidFill>
              </a:defRPr>
            </a:lvl1pPr>
            <a:lvl2pPr marL="914400" lvl="1" indent="-342900" algn="l">
              <a:spcBef>
                <a:spcPts val="360"/>
              </a:spcBef>
              <a:spcAft>
                <a:spcPts val="0"/>
              </a:spcAft>
              <a:buClr>
                <a:schemeClr val="accent1"/>
              </a:buClr>
              <a:buSzPts val="1800"/>
              <a:buChar char="–"/>
              <a:defRPr sz="1800">
                <a:solidFill>
                  <a:schemeClr val="accent1"/>
                </a:solidFill>
              </a:defRPr>
            </a:lvl2pPr>
            <a:lvl3pPr marL="1371600" lvl="2" indent="-295275" algn="l">
              <a:spcBef>
                <a:spcPts val="280"/>
              </a:spcBef>
              <a:spcAft>
                <a:spcPts val="0"/>
              </a:spcAft>
              <a:buClr>
                <a:schemeClr val="accent1"/>
              </a:buClr>
              <a:buSzPts val="1050"/>
              <a:buFont typeface="Noto Sans Symbols"/>
              <a:buChar char="▪"/>
              <a:defRPr sz="1400">
                <a:solidFill>
                  <a:schemeClr val="accent1"/>
                </a:solidFill>
              </a:defRPr>
            </a:lvl3pPr>
            <a:lvl4pPr marL="1828800" lvl="3" indent="-295275" algn="l">
              <a:spcBef>
                <a:spcPts val="280"/>
              </a:spcBef>
              <a:spcAft>
                <a:spcPts val="0"/>
              </a:spcAft>
              <a:buClr>
                <a:schemeClr val="accent1"/>
              </a:buClr>
              <a:buSzPts val="1050"/>
              <a:buChar char="–"/>
              <a:defRPr sz="1400">
                <a:solidFill>
                  <a:schemeClr val="accent1"/>
                </a:solidFill>
              </a:defRPr>
            </a:lvl4pPr>
            <a:lvl5pPr marL="2286000" lvl="4" indent="-273050" algn="l">
              <a:spcBef>
                <a:spcPts val="280"/>
              </a:spcBef>
              <a:spcAft>
                <a:spcPts val="0"/>
              </a:spcAft>
              <a:buClr>
                <a:schemeClr val="accent1"/>
              </a:buClr>
              <a:buSzPts val="700"/>
              <a:buFont typeface="Noto Sans Symbols"/>
              <a:buChar char="▪"/>
              <a:defRPr sz="1400">
                <a:solidFill>
                  <a:schemeClr val="accent1"/>
                </a:solidFill>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5551"/>
              </a:buClr>
              <a:buSzPts val="1800"/>
              <a:buFont typeface="Noto Sans Symbols"/>
              <a:buChar char="▪"/>
              <a:defRPr sz="1800">
                <a:solidFill>
                  <a:srgbClr val="005551"/>
                </a:solidFill>
              </a:defRPr>
            </a:lvl1pPr>
            <a:lvl2pPr marL="914400" lvl="1" indent="-342900" algn="l">
              <a:spcBef>
                <a:spcPts val="360"/>
              </a:spcBef>
              <a:spcAft>
                <a:spcPts val="0"/>
              </a:spcAft>
              <a:buClr>
                <a:srgbClr val="005551"/>
              </a:buClr>
              <a:buSzPts val="1800"/>
              <a:buChar char="–"/>
              <a:defRPr sz="1800">
                <a:solidFill>
                  <a:srgbClr val="005551"/>
                </a:solidFill>
              </a:defRPr>
            </a:lvl2pPr>
            <a:lvl3pPr marL="1371600" lvl="2" indent="-295275" algn="l">
              <a:spcBef>
                <a:spcPts val="280"/>
              </a:spcBef>
              <a:spcAft>
                <a:spcPts val="0"/>
              </a:spcAft>
              <a:buClr>
                <a:srgbClr val="005551"/>
              </a:buClr>
              <a:buSzPts val="1050"/>
              <a:buFont typeface="Noto Sans Symbols"/>
              <a:buChar char="▪"/>
              <a:defRPr sz="1400">
                <a:solidFill>
                  <a:srgbClr val="005551"/>
                </a:solidFill>
              </a:defRPr>
            </a:lvl3pPr>
            <a:lvl4pPr marL="1828800" lvl="3" indent="-295275" algn="l">
              <a:spcBef>
                <a:spcPts val="280"/>
              </a:spcBef>
              <a:spcAft>
                <a:spcPts val="0"/>
              </a:spcAft>
              <a:buClr>
                <a:srgbClr val="005551"/>
              </a:buClr>
              <a:buSzPts val="1050"/>
              <a:buChar char="–"/>
              <a:defRPr sz="1400">
                <a:solidFill>
                  <a:srgbClr val="005551"/>
                </a:solidFill>
              </a:defRPr>
            </a:lvl4pPr>
            <a:lvl5pPr marL="2286000" lvl="4" indent="-273050" algn="l">
              <a:spcBef>
                <a:spcPts val="280"/>
              </a:spcBef>
              <a:spcAft>
                <a:spcPts val="0"/>
              </a:spcAft>
              <a:buClr>
                <a:srgbClr val="005551"/>
              </a:buClr>
              <a:buSzPts val="700"/>
              <a:buFont typeface="Noto Sans Symbols"/>
              <a:buChar char="▪"/>
              <a:defRPr sz="1400">
                <a:solidFill>
                  <a:srgbClr val="005551"/>
                </a:solidFill>
              </a:defRPr>
            </a:lvl5pPr>
            <a:lvl6pPr marL="2743200" lvl="5" indent="-342900" algn="l">
              <a:spcBef>
                <a:spcPts val="360"/>
              </a:spcBef>
              <a:spcAft>
                <a:spcPts val="0"/>
              </a:spcAft>
              <a:buClr>
                <a:schemeClr val="accent1"/>
              </a:buClr>
              <a:buSzPts val="1800"/>
              <a:buChar char="•"/>
              <a:defRPr sz="1800"/>
            </a:lvl6pPr>
            <a:lvl7pPr marL="3200400" lvl="6" indent="-342900" algn="l">
              <a:spcBef>
                <a:spcPts val="360"/>
              </a:spcBef>
              <a:spcAft>
                <a:spcPts val="0"/>
              </a:spcAft>
              <a:buClr>
                <a:schemeClr val="accent1"/>
              </a:buClr>
              <a:buSzPts val="1800"/>
              <a:buChar char="•"/>
              <a:defRPr sz="1800"/>
            </a:lvl7pPr>
            <a:lvl8pPr marL="3657600" lvl="7" indent="-342900" algn="l">
              <a:spcBef>
                <a:spcPts val="360"/>
              </a:spcBef>
              <a:spcAft>
                <a:spcPts val="0"/>
              </a:spcAft>
              <a:buClr>
                <a:schemeClr val="accent1"/>
              </a:buClr>
              <a:buSzPts val="1800"/>
              <a:buChar char="•"/>
              <a:defRPr sz="1800"/>
            </a:lvl8pPr>
            <a:lvl9pPr marL="4114800" lvl="8" indent="-342900" algn="l">
              <a:spcBef>
                <a:spcPts val="360"/>
              </a:spcBef>
              <a:spcAft>
                <a:spcPts val="0"/>
              </a:spcAft>
              <a:buClr>
                <a:schemeClr val="accent1"/>
              </a:buClr>
              <a:buSzPts val="1800"/>
              <a:buChar char="•"/>
              <a:defRPr sz="1800"/>
            </a:lvl9pPr>
          </a:lstStyle>
          <a:p>
            <a:endParaRPr/>
          </a:p>
        </p:txBody>
      </p:sp>
      <p:sp>
        <p:nvSpPr>
          <p:cNvPr id="65" name="Google Shape;65;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5551"/>
              </a:buClr>
              <a:buSzPts val="1800"/>
              <a:buFont typeface="Noto Sans Symbols"/>
              <a:buChar char="▪"/>
              <a:defRPr sz="1800">
                <a:solidFill>
                  <a:srgbClr val="005551"/>
                </a:solidFill>
              </a:defRPr>
            </a:lvl1pPr>
            <a:lvl2pPr marL="914400" lvl="1" indent="-342900" algn="l">
              <a:spcBef>
                <a:spcPts val="360"/>
              </a:spcBef>
              <a:spcAft>
                <a:spcPts val="0"/>
              </a:spcAft>
              <a:buClr>
                <a:srgbClr val="005551"/>
              </a:buClr>
              <a:buSzPts val="1800"/>
              <a:buChar char="–"/>
              <a:defRPr sz="1800">
                <a:solidFill>
                  <a:srgbClr val="005551"/>
                </a:solidFill>
              </a:defRPr>
            </a:lvl2pPr>
            <a:lvl3pPr marL="1371600" lvl="2" indent="-295275" algn="l">
              <a:spcBef>
                <a:spcPts val="280"/>
              </a:spcBef>
              <a:spcAft>
                <a:spcPts val="0"/>
              </a:spcAft>
              <a:buClr>
                <a:srgbClr val="005551"/>
              </a:buClr>
              <a:buSzPts val="1050"/>
              <a:buFont typeface="Noto Sans Symbols"/>
              <a:buChar char="▪"/>
              <a:defRPr sz="1400">
                <a:solidFill>
                  <a:srgbClr val="005551"/>
                </a:solidFill>
              </a:defRPr>
            </a:lvl3pPr>
            <a:lvl4pPr marL="1828800" lvl="3" indent="-295275" algn="l">
              <a:spcBef>
                <a:spcPts val="280"/>
              </a:spcBef>
              <a:spcAft>
                <a:spcPts val="0"/>
              </a:spcAft>
              <a:buClr>
                <a:srgbClr val="005551"/>
              </a:buClr>
              <a:buSzPts val="1050"/>
              <a:buChar char="–"/>
              <a:defRPr sz="1400">
                <a:solidFill>
                  <a:srgbClr val="005551"/>
                </a:solidFill>
              </a:defRPr>
            </a:lvl4pPr>
            <a:lvl5pPr marL="2286000" lvl="4" indent="-273050" algn="l">
              <a:spcBef>
                <a:spcPts val="280"/>
              </a:spcBef>
              <a:spcAft>
                <a:spcPts val="0"/>
              </a:spcAft>
              <a:buClr>
                <a:srgbClr val="005551"/>
              </a:buClr>
              <a:buSzPts val="700"/>
              <a:buFont typeface="Noto Sans Symbols"/>
              <a:buChar char="▪"/>
              <a:defRPr sz="1400">
                <a:solidFill>
                  <a:srgbClr val="005551"/>
                </a:solidFill>
              </a:defRPr>
            </a:lvl5pPr>
            <a:lvl6pPr marL="2743200" lvl="5" indent="-342900" algn="l">
              <a:spcBef>
                <a:spcPts val="360"/>
              </a:spcBef>
              <a:spcAft>
                <a:spcPts val="0"/>
              </a:spcAft>
              <a:buClr>
                <a:schemeClr val="accent1"/>
              </a:buClr>
              <a:buSzPts val="1800"/>
              <a:buChar char="•"/>
              <a:defRPr sz="1800"/>
            </a:lvl6pPr>
            <a:lvl7pPr marL="3200400" lvl="6" indent="-342900" algn="l">
              <a:spcBef>
                <a:spcPts val="360"/>
              </a:spcBef>
              <a:spcAft>
                <a:spcPts val="0"/>
              </a:spcAft>
              <a:buClr>
                <a:schemeClr val="accent1"/>
              </a:buClr>
              <a:buSzPts val="1800"/>
              <a:buChar char="•"/>
              <a:defRPr sz="1800"/>
            </a:lvl7pPr>
            <a:lvl8pPr marL="3657600" lvl="7" indent="-342900" algn="l">
              <a:spcBef>
                <a:spcPts val="360"/>
              </a:spcBef>
              <a:spcAft>
                <a:spcPts val="0"/>
              </a:spcAft>
              <a:buClr>
                <a:schemeClr val="accent1"/>
              </a:buClr>
              <a:buSzPts val="1800"/>
              <a:buChar char="•"/>
              <a:defRPr sz="1800"/>
            </a:lvl8pPr>
            <a:lvl9pPr marL="4114800" lvl="8" indent="-342900" algn="l">
              <a:spcBef>
                <a:spcPts val="360"/>
              </a:spcBef>
              <a:spcAft>
                <a:spcPts val="0"/>
              </a:spcAft>
              <a:buClr>
                <a:schemeClr val="accent1"/>
              </a:buClr>
              <a:buSzPts val="1800"/>
              <a:buChar char="•"/>
              <a:defRPr sz="1800"/>
            </a:lvl9pPr>
          </a:lstStyle>
          <a:p>
            <a:endParaRPr/>
          </a:p>
        </p:txBody>
      </p:sp>
      <p:sp>
        <p:nvSpPr>
          <p:cNvPr id="66" name="Google Shape;66;p36"/>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67" name="Google Shape;67;p36"/>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6A6A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6"/>
          <p:cNvSpPr txBox="1">
            <a:spLocks noGrp="1"/>
          </p:cNvSpPr>
          <p:nvPr>
            <p:ph type="body" idx="3"/>
          </p:nvPr>
        </p:nvSpPr>
        <p:spPr>
          <a:xfrm>
            <a:off x="457200" y="419100"/>
            <a:ext cx="8229600" cy="990600"/>
          </a:xfrm>
          <a:prstGeom prst="rect">
            <a:avLst/>
          </a:prstGeom>
          <a:noFill/>
          <a:ln>
            <a:noFill/>
          </a:ln>
        </p:spPr>
        <p:txBody>
          <a:bodyPr spcFirstLastPara="1" wrap="square" lIns="91425" tIns="45700" rIns="91425" bIns="45700" anchor="t" anchorCtr="0">
            <a:normAutofit/>
          </a:bodyPr>
          <a:lstStyle>
            <a:lvl1pPr marL="457200" lvl="0" indent="-228600" algn="l">
              <a:spcBef>
                <a:spcPts val="880"/>
              </a:spcBef>
              <a:spcAft>
                <a:spcPts val="0"/>
              </a:spcAft>
              <a:buClr>
                <a:srgbClr val="005551"/>
              </a:buClr>
              <a:buSzPts val="4400"/>
              <a:buNone/>
              <a:defRPr sz="4400" b="1">
                <a:solidFill>
                  <a:srgbClr val="005551"/>
                </a:solidFill>
              </a:defRPr>
            </a:lvl1pPr>
            <a:lvl2pPr marL="914400" lvl="1" indent="-342900" algn="l">
              <a:spcBef>
                <a:spcPts val="360"/>
              </a:spcBef>
              <a:spcAft>
                <a:spcPts val="0"/>
              </a:spcAft>
              <a:buClr>
                <a:srgbClr val="323232"/>
              </a:buClr>
              <a:buSzPts val="1800"/>
              <a:buChar char="–"/>
              <a:defRPr/>
            </a:lvl2pPr>
            <a:lvl3pPr marL="1371600" lvl="2" indent="-342900" algn="l">
              <a:spcBef>
                <a:spcPts val="360"/>
              </a:spcBef>
              <a:spcAft>
                <a:spcPts val="0"/>
              </a:spcAft>
              <a:buClr>
                <a:srgbClr val="323232"/>
              </a:buClr>
              <a:buSzPts val="1800"/>
              <a:buChar char="•"/>
              <a:defRPr/>
            </a:lvl3pPr>
            <a:lvl4pPr marL="1828800" lvl="3" indent="-342900" algn="l">
              <a:spcBef>
                <a:spcPts val="360"/>
              </a:spcBef>
              <a:spcAft>
                <a:spcPts val="0"/>
              </a:spcAft>
              <a:buClr>
                <a:srgbClr val="323232"/>
              </a:buClr>
              <a:buSzPts val="1800"/>
              <a:buChar char="–"/>
              <a:defRPr/>
            </a:lvl4pPr>
            <a:lvl5pPr marL="2286000" lvl="4" indent="-342900" algn="l">
              <a:spcBef>
                <a:spcPts val="360"/>
              </a:spcBef>
              <a:spcAft>
                <a:spcPts val="0"/>
              </a:spcAft>
              <a:buClr>
                <a:schemeClr val="accent1"/>
              </a:buClr>
              <a:buSzPts val="1800"/>
              <a:buChar char="»"/>
              <a:defRPr/>
            </a:lvl5pPr>
            <a:lvl6pPr marL="2743200" lvl="5" indent="-342900" algn="l">
              <a:spcBef>
                <a:spcPts val="360"/>
              </a:spcBef>
              <a:spcAft>
                <a:spcPts val="0"/>
              </a:spcAft>
              <a:buClr>
                <a:schemeClr val="accent1"/>
              </a:buClr>
              <a:buSzPts val="1800"/>
              <a:buChar char="•"/>
              <a:defRPr/>
            </a:lvl6pPr>
            <a:lvl7pPr marL="3200400" lvl="6" indent="-342900" algn="l">
              <a:spcBef>
                <a:spcPts val="360"/>
              </a:spcBef>
              <a:spcAft>
                <a:spcPts val="0"/>
              </a:spcAft>
              <a:buClr>
                <a:schemeClr val="accent1"/>
              </a:buClr>
              <a:buSzPts val="1800"/>
              <a:buChar char="•"/>
              <a:defRPr/>
            </a:lvl7pPr>
            <a:lvl8pPr marL="3657600" lvl="7" indent="-342900" algn="l">
              <a:spcBef>
                <a:spcPts val="360"/>
              </a:spcBef>
              <a:spcAft>
                <a:spcPts val="0"/>
              </a:spcAft>
              <a:buClr>
                <a:schemeClr val="accent1"/>
              </a:buClr>
              <a:buSzPts val="1800"/>
              <a:buChar char="•"/>
              <a:defRPr/>
            </a:lvl8pPr>
            <a:lvl9pPr marL="4114800" lvl="8" indent="-342900" algn="l">
              <a:spcBef>
                <a:spcPts val="360"/>
              </a:spcBef>
              <a:spcAft>
                <a:spcPts val="0"/>
              </a:spcAft>
              <a:buClr>
                <a:schemeClr val="accent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37"/>
          <p:cNvSpPr txBox="1">
            <a:spLocks noGrp="1"/>
          </p:cNvSpPr>
          <p:nvPr>
            <p:ph type="body" idx="1"/>
          </p:nvPr>
        </p:nvSpPr>
        <p:spPr>
          <a:xfrm>
            <a:off x="457200" y="2539999"/>
            <a:ext cx="4040188" cy="35861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5551"/>
              </a:buClr>
              <a:buSzPts val="1800"/>
              <a:buFont typeface="Noto Sans Symbols"/>
              <a:buChar char="▪"/>
              <a:defRPr sz="1800">
                <a:solidFill>
                  <a:srgbClr val="005551"/>
                </a:solidFill>
              </a:defRPr>
            </a:lvl1pPr>
            <a:lvl2pPr marL="914400" lvl="1" indent="-342900" algn="l">
              <a:spcBef>
                <a:spcPts val="360"/>
              </a:spcBef>
              <a:spcAft>
                <a:spcPts val="0"/>
              </a:spcAft>
              <a:buClr>
                <a:srgbClr val="005551"/>
              </a:buClr>
              <a:buSzPts val="1800"/>
              <a:buChar char="–"/>
              <a:defRPr sz="1800">
                <a:solidFill>
                  <a:srgbClr val="005551"/>
                </a:solidFill>
              </a:defRPr>
            </a:lvl2pPr>
            <a:lvl3pPr marL="1371600" lvl="2" indent="-295275" algn="l">
              <a:spcBef>
                <a:spcPts val="280"/>
              </a:spcBef>
              <a:spcAft>
                <a:spcPts val="0"/>
              </a:spcAft>
              <a:buClr>
                <a:srgbClr val="005551"/>
              </a:buClr>
              <a:buSzPts val="1050"/>
              <a:buFont typeface="Noto Sans Symbols"/>
              <a:buChar char="▪"/>
              <a:defRPr sz="1400">
                <a:solidFill>
                  <a:srgbClr val="005551"/>
                </a:solidFill>
              </a:defRPr>
            </a:lvl3pPr>
            <a:lvl4pPr marL="1828800" lvl="3" indent="-295275" algn="l">
              <a:spcBef>
                <a:spcPts val="280"/>
              </a:spcBef>
              <a:spcAft>
                <a:spcPts val="0"/>
              </a:spcAft>
              <a:buClr>
                <a:srgbClr val="005551"/>
              </a:buClr>
              <a:buSzPts val="1050"/>
              <a:buChar char="–"/>
              <a:defRPr sz="1400">
                <a:solidFill>
                  <a:srgbClr val="005551"/>
                </a:solidFill>
              </a:defRPr>
            </a:lvl4pPr>
            <a:lvl5pPr marL="2286000" lvl="4" indent="-273050" algn="l">
              <a:spcBef>
                <a:spcPts val="280"/>
              </a:spcBef>
              <a:spcAft>
                <a:spcPts val="0"/>
              </a:spcAft>
              <a:buClr>
                <a:srgbClr val="005551"/>
              </a:buClr>
              <a:buSzPts val="700"/>
              <a:buFont typeface="Noto Sans Symbols"/>
              <a:buChar char="▪"/>
              <a:defRPr sz="1400">
                <a:solidFill>
                  <a:srgbClr val="005551"/>
                </a:solidFill>
              </a:defRPr>
            </a:lvl5pPr>
            <a:lvl6pPr marL="2743200" lvl="5" indent="-330200" algn="l">
              <a:spcBef>
                <a:spcPts val="320"/>
              </a:spcBef>
              <a:spcAft>
                <a:spcPts val="0"/>
              </a:spcAft>
              <a:buClr>
                <a:schemeClr val="accent1"/>
              </a:buClr>
              <a:buSzPts val="1600"/>
              <a:buChar char="•"/>
              <a:defRPr sz="1600"/>
            </a:lvl6pPr>
            <a:lvl7pPr marL="3200400" lvl="6" indent="-330200" algn="l">
              <a:spcBef>
                <a:spcPts val="320"/>
              </a:spcBef>
              <a:spcAft>
                <a:spcPts val="0"/>
              </a:spcAft>
              <a:buClr>
                <a:schemeClr val="accent1"/>
              </a:buClr>
              <a:buSzPts val="1600"/>
              <a:buChar char="•"/>
              <a:defRPr sz="1600"/>
            </a:lvl7pPr>
            <a:lvl8pPr marL="3657600" lvl="7" indent="-330200" algn="l">
              <a:spcBef>
                <a:spcPts val="320"/>
              </a:spcBef>
              <a:spcAft>
                <a:spcPts val="0"/>
              </a:spcAft>
              <a:buClr>
                <a:schemeClr val="accent1"/>
              </a:buClr>
              <a:buSzPts val="1600"/>
              <a:buChar char="•"/>
              <a:defRPr sz="1600"/>
            </a:lvl8pPr>
            <a:lvl9pPr marL="4114800" lvl="8" indent="-330200" algn="l">
              <a:spcBef>
                <a:spcPts val="320"/>
              </a:spcBef>
              <a:spcAft>
                <a:spcPts val="0"/>
              </a:spcAft>
              <a:buClr>
                <a:schemeClr val="accent1"/>
              </a:buClr>
              <a:buSzPts val="1600"/>
              <a:buChar char="•"/>
              <a:defRPr sz="1600"/>
            </a:lvl9pPr>
          </a:lstStyle>
          <a:p>
            <a:endParaRPr/>
          </a:p>
        </p:txBody>
      </p:sp>
      <p:sp>
        <p:nvSpPr>
          <p:cNvPr id="71" name="Google Shape;71;p37"/>
          <p:cNvSpPr txBox="1">
            <a:spLocks noGrp="1"/>
          </p:cNvSpPr>
          <p:nvPr>
            <p:ph type="body" idx="2"/>
          </p:nvPr>
        </p:nvSpPr>
        <p:spPr>
          <a:xfrm>
            <a:off x="4645025" y="2539999"/>
            <a:ext cx="4041775" cy="3586164"/>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5551"/>
              </a:buClr>
              <a:buSzPts val="1800"/>
              <a:buFont typeface="Noto Sans Symbols"/>
              <a:buChar char="▪"/>
              <a:defRPr sz="1800">
                <a:solidFill>
                  <a:srgbClr val="005551"/>
                </a:solidFill>
              </a:defRPr>
            </a:lvl1pPr>
            <a:lvl2pPr marL="914400" lvl="1" indent="-342900" algn="l">
              <a:spcBef>
                <a:spcPts val="360"/>
              </a:spcBef>
              <a:spcAft>
                <a:spcPts val="0"/>
              </a:spcAft>
              <a:buClr>
                <a:srgbClr val="005551"/>
              </a:buClr>
              <a:buSzPts val="1800"/>
              <a:buChar char="–"/>
              <a:defRPr sz="1800">
                <a:solidFill>
                  <a:srgbClr val="005551"/>
                </a:solidFill>
              </a:defRPr>
            </a:lvl2pPr>
            <a:lvl3pPr marL="1371600" lvl="2" indent="-295275" algn="l">
              <a:spcBef>
                <a:spcPts val="280"/>
              </a:spcBef>
              <a:spcAft>
                <a:spcPts val="0"/>
              </a:spcAft>
              <a:buClr>
                <a:srgbClr val="005551"/>
              </a:buClr>
              <a:buSzPts val="1050"/>
              <a:buFont typeface="Noto Sans Symbols"/>
              <a:buChar char="▪"/>
              <a:defRPr sz="1400">
                <a:solidFill>
                  <a:srgbClr val="005551"/>
                </a:solidFill>
              </a:defRPr>
            </a:lvl3pPr>
            <a:lvl4pPr marL="1828800" lvl="3" indent="-295275" algn="l">
              <a:spcBef>
                <a:spcPts val="280"/>
              </a:spcBef>
              <a:spcAft>
                <a:spcPts val="0"/>
              </a:spcAft>
              <a:buClr>
                <a:srgbClr val="005551"/>
              </a:buClr>
              <a:buSzPts val="1050"/>
              <a:buChar char="–"/>
              <a:defRPr sz="1400">
                <a:solidFill>
                  <a:srgbClr val="005551"/>
                </a:solidFill>
              </a:defRPr>
            </a:lvl4pPr>
            <a:lvl5pPr marL="2286000" lvl="4" indent="-273050" algn="l">
              <a:spcBef>
                <a:spcPts val="280"/>
              </a:spcBef>
              <a:spcAft>
                <a:spcPts val="0"/>
              </a:spcAft>
              <a:buClr>
                <a:srgbClr val="005551"/>
              </a:buClr>
              <a:buSzPts val="700"/>
              <a:buFont typeface="Noto Sans Symbols"/>
              <a:buChar char="▪"/>
              <a:defRPr sz="1400">
                <a:solidFill>
                  <a:srgbClr val="005551"/>
                </a:solidFill>
              </a:defRPr>
            </a:lvl5pPr>
            <a:lvl6pPr marL="2743200" lvl="5" indent="-330200" algn="l">
              <a:spcBef>
                <a:spcPts val="320"/>
              </a:spcBef>
              <a:spcAft>
                <a:spcPts val="0"/>
              </a:spcAft>
              <a:buClr>
                <a:schemeClr val="accent1"/>
              </a:buClr>
              <a:buSzPts val="1600"/>
              <a:buChar char="•"/>
              <a:defRPr sz="1600"/>
            </a:lvl6pPr>
            <a:lvl7pPr marL="3200400" lvl="6" indent="-330200" algn="l">
              <a:spcBef>
                <a:spcPts val="320"/>
              </a:spcBef>
              <a:spcAft>
                <a:spcPts val="0"/>
              </a:spcAft>
              <a:buClr>
                <a:schemeClr val="accent1"/>
              </a:buClr>
              <a:buSzPts val="1600"/>
              <a:buChar char="•"/>
              <a:defRPr sz="1600"/>
            </a:lvl7pPr>
            <a:lvl8pPr marL="3657600" lvl="7" indent="-330200" algn="l">
              <a:spcBef>
                <a:spcPts val="320"/>
              </a:spcBef>
              <a:spcAft>
                <a:spcPts val="0"/>
              </a:spcAft>
              <a:buClr>
                <a:schemeClr val="accent1"/>
              </a:buClr>
              <a:buSzPts val="1600"/>
              <a:buChar char="•"/>
              <a:defRPr sz="1600"/>
            </a:lvl8pPr>
            <a:lvl9pPr marL="4114800" lvl="8" indent="-330200" algn="l">
              <a:spcBef>
                <a:spcPts val="320"/>
              </a:spcBef>
              <a:spcAft>
                <a:spcPts val="0"/>
              </a:spcAft>
              <a:buClr>
                <a:schemeClr val="accent1"/>
              </a:buClr>
              <a:buSzPts val="1600"/>
              <a:buChar char="•"/>
              <a:defRPr sz="1600"/>
            </a:lvl9pPr>
          </a:lstStyle>
          <a:p>
            <a:endParaRPr/>
          </a:p>
        </p:txBody>
      </p:sp>
      <p:sp>
        <p:nvSpPr>
          <p:cNvPr id="72" name="Google Shape;72;p37"/>
          <p:cNvSpPr txBox="1">
            <a:spLocks noGrp="1"/>
          </p:cNvSpPr>
          <p:nvPr>
            <p:ph type="body" idx="3"/>
          </p:nvPr>
        </p:nvSpPr>
        <p:spPr>
          <a:xfrm>
            <a:off x="465491" y="1146908"/>
            <a:ext cx="4031897" cy="1184275"/>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accent1"/>
              </a:buClr>
              <a:buSzPts val="3600"/>
              <a:buNone/>
              <a:defRPr sz="3600" b="1" i="0">
                <a:solidFill>
                  <a:schemeClr val="accent1"/>
                </a:solidFill>
                <a:latin typeface="Arial"/>
                <a:ea typeface="Arial"/>
                <a:cs typeface="Arial"/>
                <a:sym typeface="Arial"/>
              </a:defRPr>
            </a:lvl1pPr>
            <a:lvl2pPr marL="914400" lvl="1" indent="-228600" algn="l">
              <a:spcBef>
                <a:spcPts val="240"/>
              </a:spcBef>
              <a:spcAft>
                <a:spcPts val="0"/>
              </a:spcAft>
              <a:buClr>
                <a:srgbClr val="323232"/>
              </a:buClr>
              <a:buSzPts val="1200"/>
              <a:buNone/>
              <a:defRPr sz="1200"/>
            </a:lvl2pPr>
            <a:lvl3pPr marL="1371600" lvl="2" indent="-228600" algn="l">
              <a:spcBef>
                <a:spcPts val="200"/>
              </a:spcBef>
              <a:spcAft>
                <a:spcPts val="0"/>
              </a:spcAft>
              <a:buClr>
                <a:srgbClr val="323232"/>
              </a:buClr>
              <a:buSzPts val="1000"/>
              <a:buNone/>
              <a:defRPr sz="1000"/>
            </a:lvl3pPr>
            <a:lvl4pPr marL="1828800" lvl="3" indent="-228600" algn="l">
              <a:spcBef>
                <a:spcPts val="180"/>
              </a:spcBef>
              <a:spcAft>
                <a:spcPts val="0"/>
              </a:spcAft>
              <a:buClr>
                <a:srgbClr val="323232"/>
              </a:buClr>
              <a:buSzPts val="900"/>
              <a:buNone/>
              <a:defRPr sz="900"/>
            </a:lvl4pPr>
            <a:lvl5pPr marL="2286000" lvl="4" indent="-228600" algn="l">
              <a:spcBef>
                <a:spcPts val="180"/>
              </a:spcBef>
              <a:spcAft>
                <a:spcPts val="0"/>
              </a:spcAft>
              <a:buClr>
                <a:schemeClr val="accent1"/>
              </a:buClr>
              <a:buSzPts val="900"/>
              <a:buNone/>
              <a:defRPr sz="900"/>
            </a:lvl5pPr>
            <a:lvl6pPr marL="2743200" lvl="5" indent="-228600" algn="l">
              <a:spcBef>
                <a:spcPts val="180"/>
              </a:spcBef>
              <a:spcAft>
                <a:spcPts val="0"/>
              </a:spcAft>
              <a:buClr>
                <a:schemeClr val="accent1"/>
              </a:buClr>
              <a:buSzPts val="900"/>
              <a:buNone/>
              <a:defRPr sz="900"/>
            </a:lvl6pPr>
            <a:lvl7pPr marL="3200400" lvl="6" indent="-228600" algn="l">
              <a:spcBef>
                <a:spcPts val="180"/>
              </a:spcBef>
              <a:spcAft>
                <a:spcPts val="0"/>
              </a:spcAft>
              <a:buClr>
                <a:schemeClr val="accent1"/>
              </a:buClr>
              <a:buSzPts val="900"/>
              <a:buNone/>
              <a:defRPr sz="900"/>
            </a:lvl7pPr>
            <a:lvl8pPr marL="3657600" lvl="7" indent="-228600" algn="l">
              <a:spcBef>
                <a:spcPts val="180"/>
              </a:spcBef>
              <a:spcAft>
                <a:spcPts val="0"/>
              </a:spcAft>
              <a:buClr>
                <a:schemeClr val="accent1"/>
              </a:buClr>
              <a:buSzPts val="900"/>
              <a:buNone/>
              <a:defRPr sz="900"/>
            </a:lvl8pPr>
            <a:lvl9pPr marL="4114800" lvl="8" indent="-228600" algn="l">
              <a:spcBef>
                <a:spcPts val="180"/>
              </a:spcBef>
              <a:spcAft>
                <a:spcPts val="0"/>
              </a:spcAft>
              <a:buClr>
                <a:schemeClr val="accent1"/>
              </a:buClr>
              <a:buSzPts val="900"/>
              <a:buNone/>
              <a:defRPr sz="900"/>
            </a:lvl9pPr>
          </a:lstStyle>
          <a:p>
            <a:endParaRPr/>
          </a:p>
        </p:txBody>
      </p:sp>
      <p:sp>
        <p:nvSpPr>
          <p:cNvPr id="73" name="Google Shape;73;p37"/>
          <p:cNvSpPr txBox="1">
            <a:spLocks noGrp="1"/>
          </p:cNvSpPr>
          <p:nvPr>
            <p:ph type="body" idx="4"/>
          </p:nvPr>
        </p:nvSpPr>
        <p:spPr>
          <a:xfrm>
            <a:off x="4645025" y="1146908"/>
            <a:ext cx="4031897" cy="1184275"/>
          </a:xfrm>
          <a:prstGeom prst="rect">
            <a:avLst/>
          </a:prstGeom>
          <a:noFill/>
          <a:ln>
            <a:noFill/>
          </a:ln>
        </p:spPr>
        <p:txBody>
          <a:bodyPr spcFirstLastPara="1" wrap="square" lIns="91425" tIns="45700" rIns="91425" bIns="45700" anchor="t" anchorCtr="0">
            <a:noAutofit/>
          </a:bodyPr>
          <a:lstStyle>
            <a:lvl1pPr marL="457200" lvl="0" indent="-228600" algn="l">
              <a:spcBef>
                <a:spcPts val="720"/>
              </a:spcBef>
              <a:spcAft>
                <a:spcPts val="0"/>
              </a:spcAft>
              <a:buClr>
                <a:schemeClr val="accent1"/>
              </a:buClr>
              <a:buSzPts val="3600"/>
              <a:buNone/>
              <a:defRPr sz="3600" b="1" i="0">
                <a:solidFill>
                  <a:schemeClr val="accent1"/>
                </a:solidFill>
                <a:latin typeface="Arial"/>
                <a:ea typeface="Arial"/>
                <a:cs typeface="Arial"/>
                <a:sym typeface="Arial"/>
              </a:defRPr>
            </a:lvl1pPr>
            <a:lvl2pPr marL="914400" lvl="1" indent="-228600" algn="l">
              <a:spcBef>
                <a:spcPts val="240"/>
              </a:spcBef>
              <a:spcAft>
                <a:spcPts val="0"/>
              </a:spcAft>
              <a:buClr>
                <a:srgbClr val="323232"/>
              </a:buClr>
              <a:buSzPts val="1200"/>
              <a:buNone/>
              <a:defRPr sz="1200"/>
            </a:lvl2pPr>
            <a:lvl3pPr marL="1371600" lvl="2" indent="-228600" algn="l">
              <a:spcBef>
                <a:spcPts val="200"/>
              </a:spcBef>
              <a:spcAft>
                <a:spcPts val="0"/>
              </a:spcAft>
              <a:buClr>
                <a:srgbClr val="323232"/>
              </a:buClr>
              <a:buSzPts val="1000"/>
              <a:buNone/>
              <a:defRPr sz="1000"/>
            </a:lvl3pPr>
            <a:lvl4pPr marL="1828800" lvl="3" indent="-228600" algn="l">
              <a:spcBef>
                <a:spcPts val="180"/>
              </a:spcBef>
              <a:spcAft>
                <a:spcPts val="0"/>
              </a:spcAft>
              <a:buClr>
                <a:srgbClr val="323232"/>
              </a:buClr>
              <a:buSzPts val="900"/>
              <a:buNone/>
              <a:defRPr sz="900"/>
            </a:lvl4pPr>
            <a:lvl5pPr marL="2286000" lvl="4" indent="-228600" algn="l">
              <a:spcBef>
                <a:spcPts val="180"/>
              </a:spcBef>
              <a:spcAft>
                <a:spcPts val="0"/>
              </a:spcAft>
              <a:buClr>
                <a:schemeClr val="accent1"/>
              </a:buClr>
              <a:buSzPts val="900"/>
              <a:buNone/>
              <a:defRPr sz="900"/>
            </a:lvl5pPr>
            <a:lvl6pPr marL="2743200" lvl="5" indent="-228600" algn="l">
              <a:spcBef>
                <a:spcPts val="180"/>
              </a:spcBef>
              <a:spcAft>
                <a:spcPts val="0"/>
              </a:spcAft>
              <a:buClr>
                <a:schemeClr val="accent1"/>
              </a:buClr>
              <a:buSzPts val="900"/>
              <a:buNone/>
              <a:defRPr sz="900"/>
            </a:lvl6pPr>
            <a:lvl7pPr marL="3200400" lvl="6" indent="-228600" algn="l">
              <a:spcBef>
                <a:spcPts val="180"/>
              </a:spcBef>
              <a:spcAft>
                <a:spcPts val="0"/>
              </a:spcAft>
              <a:buClr>
                <a:schemeClr val="accent1"/>
              </a:buClr>
              <a:buSzPts val="900"/>
              <a:buNone/>
              <a:defRPr sz="900"/>
            </a:lvl7pPr>
            <a:lvl8pPr marL="3657600" lvl="7" indent="-228600" algn="l">
              <a:spcBef>
                <a:spcPts val="180"/>
              </a:spcBef>
              <a:spcAft>
                <a:spcPts val="0"/>
              </a:spcAft>
              <a:buClr>
                <a:schemeClr val="accent1"/>
              </a:buClr>
              <a:buSzPts val="900"/>
              <a:buNone/>
              <a:defRPr sz="900"/>
            </a:lvl8pPr>
            <a:lvl9pPr marL="4114800" lvl="8" indent="-228600" algn="l">
              <a:spcBef>
                <a:spcPts val="180"/>
              </a:spcBef>
              <a:spcAft>
                <a:spcPts val="0"/>
              </a:spcAft>
              <a:buClr>
                <a:schemeClr val="accent1"/>
              </a:buClr>
              <a:buSzPts val="900"/>
              <a:buNone/>
              <a:defRPr sz="900"/>
            </a:lvl9pPr>
          </a:lstStyle>
          <a:p>
            <a:endParaRPr/>
          </a:p>
        </p:txBody>
      </p:sp>
      <p:sp>
        <p:nvSpPr>
          <p:cNvPr id="74" name="Google Shape;74;p37"/>
          <p:cNvSpPr txBox="1">
            <a:spLocks noGrp="1"/>
          </p:cNvSpPr>
          <p:nvPr>
            <p:ph type="title"/>
          </p:nvPr>
        </p:nvSpPr>
        <p:spPr>
          <a:xfrm>
            <a:off x="457200" y="363964"/>
            <a:ext cx="8229600" cy="77068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2600"/>
              <a:buFont typeface="Arial"/>
              <a:buNone/>
              <a:defRPr sz="2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7"/>
          <p:cNvSpPr txBox="1"/>
          <p:nvPr/>
        </p:nvSpPr>
        <p:spPr>
          <a:xfrm>
            <a:off x="199571" y="6567714"/>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 name="Google Shape;76;p37"/>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rgbClr val="A6A6A6"/>
                </a:solidFill>
                <a:latin typeface="Arial"/>
                <a:ea typeface="Arial"/>
                <a:cs typeface="Arial"/>
                <a:sym typeface="Arial"/>
              </a:defRPr>
            </a:lvl1pPr>
            <a:lvl2pPr marL="0" lvl="1" indent="0" algn="l">
              <a:spcBef>
                <a:spcPts val="0"/>
              </a:spcBef>
              <a:buNone/>
              <a:defRPr sz="1200">
                <a:solidFill>
                  <a:srgbClr val="A6A6A6"/>
                </a:solidFill>
                <a:latin typeface="Arial"/>
                <a:ea typeface="Arial"/>
                <a:cs typeface="Arial"/>
                <a:sym typeface="Arial"/>
              </a:defRPr>
            </a:lvl2pPr>
            <a:lvl3pPr marL="0" lvl="2" indent="0" algn="l">
              <a:spcBef>
                <a:spcPts val="0"/>
              </a:spcBef>
              <a:buNone/>
              <a:defRPr sz="1200">
                <a:solidFill>
                  <a:srgbClr val="A6A6A6"/>
                </a:solidFill>
                <a:latin typeface="Arial"/>
                <a:ea typeface="Arial"/>
                <a:cs typeface="Arial"/>
                <a:sym typeface="Arial"/>
              </a:defRPr>
            </a:lvl3pPr>
            <a:lvl4pPr marL="0" lvl="3" indent="0" algn="l">
              <a:spcBef>
                <a:spcPts val="0"/>
              </a:spcBef>
              <a:buNone/>
              <a:defRPr sz="1200">
                <a:solidFill>
                  <a:srgbClr val="A6A6A6"/>
                </a:solidFill>
                <a:latin typeface="Arial"/>
                <a:ea typeface="Arial"/>
                <a:cs typeface="Arial"/>
                <a:sym typeface="Arial"/>
              </a:defRPr>
            </a:lvl4pPr>
            <a:lvl5pPr marL="0" lvl="4" indent="0" algn="l">
              <a:spcBef>
                <a:spcPts val="0"/>
              </a:spcBef>
              <a:buNone/>
              <a:defRPr sz="1200">
                <a:solidFill>
                  <a:srgbClr val="A6A6A6"/>
                </a:solidFill>
                <a:latin typeface="Arial"/>
                <a:ea typeface="Arial"/>
                <a:cs typeface="Arial"/>
                <a:sym typeface="Arial"/>
              </a:defRPr>
            </a:lvl5pPr>
            <a:lvl6pPr marL="0" lvl="5" indent="0" algn="l">
              <a:spcBef>
                <a:spcPts val="0"/>
              </a:spcBef>
              <a:buNone/>
              <a:defRPr sz="1200">
                <a:solidFill>
                  <a:srgbClr val="A6A6A6"/>
                </a:solidFill>
                <a:latin typeface="Arial"/>
                <a:ea typeface="Arial"/>
                <a:cs typeface="Arial"/>
                <a:sym typeface="Arial"/>
              </a:defRPr>
            </a:lvl6pPr>
            <a:lvl7pPr marL="0" lvl="6" indent="0" algn="l">
              <a:spcBef>
                <a:spcPts val="0"/>
              </a:spcBef>
              <a:buNone/>
              <a:defRPr sz="1200">
                <a:solidFill>
                  <a:srgbClr val="A6A6A6"/>
                </a:solidFill>
                <a:latin typeface="Arial"/>
                <a:ea typeface="Arial"/>
                <a:cs typeface="Arial"/>
                <a:sym typeface="Arial"/>
              </a:defRPr>
            </a:lvl7pPr>
            <a:lvl8pPr marL="0" lvl="7" indent="0" algn="l">
              <a:spcBef>
                <a:spcPts val="0"/>
              </a:spcBef>
              <a:buNone/>
              <a:defRPr sz="1200">
                <a:solidFill>
                  <a:srgbClr val="A6A6A6"/>
                </a:solidFill>
                <a:latin typeface="Arial"/>
                <a:ea typeface="Arial"/>
                <a:cs typeface="Arial"/>
                <a:sym typeface="Arial"/>
              </a:defRPr>
            </a:lvl8pPr>
            <a:lvl9pPr marL="0" lvl="8" indent="0" algn="l">
              <a:spcBef>
                <a:spcPts val="0"/>
              </a:spcBef>
              <a:buNone/>
              <a:defRPr sz="1200">
                <a:solidFill>
                  <a:srgbClr val="A6A6A6"/>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a:p>
        </p:txBody>
      </p:sp>
      <p:sp>
        <p:nvSpPr>
          <p:cNvPr id="77" name="Google Shape;77;p37"/>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A6A6A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319613"/>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1"/>
              </a:buClr>
              <a:buSzPts val="4400"/>
              <a:buFont typeface="Arial"/>
              <a:buNone/>
              <a:defRPr sz="44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457200" y="1645175"/>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323232"/>
              </a:buClr>
              <a:buSzPts val="3200"/>
              <a:buFont typeface="Arial"/>
              <a:buChar char="•"/>
              <a:defRPr sz="3200" b="0" i="0" u="none" strike="noStrike" cap="none">
                <a:solidFill>
                  <a:srgbClr val="323232"/>
                </a:solidFill>
                <a:latin typeface="Arial"/>
                <a:ea typeface="Arial"/>
                <a:cs typeface="Arial"/>
                <a:sym typeface="Arial"/>
              </a:defRPr>
            </a:lvl1pPr>
            <a:lvl2pPr marL="914400" marR="0" lvl="1" indent="-406400" algn="l" rtl="0">
              <a:spcBef>
                <a:spcPts val="560"/>
              </a:spcBef>
              <a:spcAft>
                <a:spcPts val="0"/>
              </a:spcAft>
              <a:buClr>
                <a:srgbClr val="323232"/>
              </a:buClr>
              <a:buSzPts val="2800"/>
              <a:buFont typeface="Arial"/>
              <a:buChar char="–"/>
              <a:defRPr sz="2800" b="0" i="0" u="none" strike="noStrike" cap="none">
                <a:solidFill>
                  <a:srgbClr val="323232"/>
                </a:solidFill>
                <a:latin typeface="Arial"/>
                <a:ea typeface="Arial"/>
                <a:cs typeface="Arial"/>
                <a:sym typeface="Arial"/>
              </a:defRPr>
            </a:lvl2pPr>
            <a:lvl3pPr marL="1371600" marR="0" lvl="2" indent="-381000" algn="l" rtl="0">
              <a:spcBef>
                <a:spcPts val="480"/>
              </a:spcBef>
              <a:spcAft>
                <a:spcPts val="0"/>
              </a:spcAft>
              <a:buClr>
                <a:srgbClr val="323232"/>
              </a:buClr>
              <a:buSzPts val="2400"/>
              <a:buFont typeface="Arial"/>
              <a:buChar char="•"/>
              <a:defRPr sz="2400" b="0" i="0" u="none" strike="noStrike" cap="none">
                <a:solidFill>
                  <a:srgbClr val="323232"/>
                </a:solidFill>
                <a:latin typeface="Arial"/>
                <a:ea typeface="Arial"/>
                <a:cs typeface="Arial"/>
                <a:sym typeface="Arial"/>
              </a:defRPr>
            </a:lvl3pPr>
            <a:lvl4pPr marL="1828800" marR="0" lvl="3" indent="-355600" algn="l" rtl="0">
              <a:spcBef>
                <a:spcPts val="400"/>
              </a:spcBef>
              <a:spcAft>
                <a:spcPts val="0"/>
              </a:spcAft>
              <a:buClr>
                <a:srgbClr val="323232"/>
              </a:buClr>
              <a:buSzPts val="2000"/>
              <a:buFont typeface="Arial"/>
              <a:buChar char="–"/>
              <a:defRPr sz="2000" b="0" i="0" u="none" strike="noStrike" cap="none">
                <a:solidFill>
                  <a:srgbClr val="323232"/>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accent1"/>
                </a:solidFill>
                <a:latin typeface="Arial"/>
                <a:ea typeface="Arial"/>
                <a:cs typeface="Arial"/>
                <a:sym typeface="Arial"/>
              </a:defRPr>
            </a:lvl9pPr>
          </a:lstStyle>
          <a:p>
            <a:endParaRPr/>
          </a:p>
        </p:txBody>
      </p:sp>
      <p:sp>
        <p:nvSpPr>
          <p:cNvPr id="12" name="Google Shape;12;p28"/>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200" b="0" i="0" u="none" strike="noStrike" cap="none">
                <a:solidFill>
                  <a:srgbClr val="A5A5A5"/>
                </a:solidFill>
                <a:latin typeface="Arial"/>
                <a:ea typeface="Arial"/>
                <a:cs typeface="Arial"/>
                <a:sym typeface="Arial"/>
              </a:defRPr>
            </a:lvl1pPr>
            <a:lvl2pPr marL="0" marR="0" lvl="1" indent="0" algn="l" rtl="0">
              <a:spcBef>
                <a:spcPts val="0"/>
              </a:spcBef>
              <a:buNone/>
              <a:defRPr sz="1200" b="0" i="0" u="none" strike="noStrike" cap="none">
                <a:solidFill>
                  <a:srgbClr val="A5A5A5"/>
                </a:solidFill>
                <a:latin typeface="Arial"/>
                <a:ea typeface="Arial"/>
                <a:cs typeface="Arial"/>
                <a:sym typeface="Arial"/>
              </a:defRPr>
            </a:lvl2pPr>
            <a:lvl3pPr marL="0" marR="0" lvl="2" indent="0" algn="l" rtl="0">
              <a:spcBef>
                <a:spcPts val="0"/>
              </a:spcBef>
              <a:buNone/>
              <a:defRPr sz="1200" b="0" i="0" u="none" strike="noStrike" cap="none">
                <a:solidFill>
                  <a:srgbClr val="A5A5A5"/>
                </a:solidFill>
                <a:latin typeface="Arial"/>
                <a:ea typeface="Arial"/>
                <a:cs typeface="Arial"/>
                <a:sym typeface="Arial"/>
              </a:defRPr>
            </a:lvl3pPr>
            <a:lvl4pPr marL="0" marR="0" lvl="3" indent="0" algn="l" rtl="0">
              <a:spcBef>
                <a:spcPts val="0"/>
              </a:spcBef>
              <a:buNone/>
              <a:defRPr sz="1200" b="0" i="0" u="none" strike="noStrike" cap="none">
                <a:solidFill>
                  <a:srgbClr val="A5A5A5"/>
                </a:solidFill>
                <a:latin typeface="Arial"/>
                <a:ea typeface="Arial"/>
                <a:cs typeface="Arial"/>
                <a:sym typeface="Arial"/>
              </a:defRPr>
            </a:lvl4pPr>
            <a:lvl5pPr marL="0" marR="0" lvl="4" indent="0" algn="l" rtl="0">
              <a:spcBef>
                <a:spcPts val="0"/>
              </a:spcBef>
              <a:buNone/>
              <a:defRPr sz="1200" b="0" i="0" u="none" strike="noStrike" cap="none">
                <a:solidFill>
                  <a:srgbClr val="A5A5A5"/>
                </a:solidFill>
                <a:latin typeface="Arial"/>
                <a:ea typeface="Arial"/>
                <a:cs typeface="Arial"/>
                <a:sym typeface="Arial"/>
              </a:defRPr>
            </a:lvl5pPr>
            <a:lvl6pPr marL="0" marR="0" lvl="5" indent="0" algn="l" rtl="0">
              <a:spcBef>
                <a:spcPts val="0"/>
              </a:spcBef>
              <a:buNone/>
              <a:defRPr sz="1200" b="0" i="0" u="none" strike="noStrike" cap="none">
                <a:solidFill>
                  <a:srgbClr val="A5A5A5"/>
                </a:solidFill>
                <a:latin typeface="Arial"/>
                <a:ea typeface="Arial"/>
                <a:cs typeface="Arial"/>
                <a:sym typeface="Arial"/>
              </a:defRPr>
            </a:lvl6pPr>
            <a:lvl7pPr marL="0" marR="0" lvl="6" indent="0" algn="l" rtl="0">
              <a:spcBef>
                <a:spcPts val="0"/>
              </a:spcBef>
              <a:buNone/>
              <a:defRPr sz="1200" b="0" i="0" u="none" strike="noStrike" cap="none">
                <a:solidFill>
                  <a:srgbClr val="A5A5A5"/>
                </a:solidFill>
                <a:latin typeface="Arial"/>
                <a:ea typeface="Arial"/>
                <a:cs typeface="Arial"/>
                <a:sym typeface="Arial"/>
              </a:defRPr>
            </a:lvl7pPr>
            <a:lvl8pPr marL="0" marR="0" lvl="7" indent="0" algn="l" rtl="0">
              <a:spcBef>
                <a:spcPts val="0"/>
              </a:spcBef>
              <a:buNone/>
              <a:defRPr sz="1200" b="0" i="0" u="none" strike="noStrike" cap="none">
                <a:solidFill>
                  <a:srgbClr val="A5A5A5"/>
                </a:solidFill>
                <a:latin typeface="Arial"/>
                <a:ea typeface="Arial"/>
                <a:cs typeface="Arial"/>
                <a:sym typeface="Arial"/>
              </a:defRPr>
            </a:lvl8pPr>
            <a:lvl9pPr marL="0" marR="0" lvl="8" indent="0" algn="l" rtl="0">
              <a:spcBef>
                <a:spcPts val="0"/>
              </a:spcBef>
              <a:buNone/>
              <a:defRPr sz="12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r>
              <a:rPr lang="en-US"/>
              <a:t>Rīgas Tehniskā universitāte</a:t>
            </a:r>
            <a:endParaRPr sz="1400">
              <a:solidFill>
                <a:srgbClr val="000000"/>
              </a:solidFill>
            </a:endParaRPr>
          </a:p>
        </p:txBody>
      </p:sp>
      <p:sp>
        <p:nvSpPr>
          <p:cNvPr id="13" name="Google Shape;13;p28"/>
          <p:cNvSpPr txBox="1"/>
          <p:nvPr/>
        </p:nvSpPr>
        <p:spPr>
          <a:xfrm>
            <a:off x="-3414889" y="2794000"/>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4;p28"/>
          <p:cNvSpPr txBox="1"/>
          <p:nvPr/>
        </p:nvSpPr>
        <p:spPr>
          <a:xfrm>
            <a:off x="11373556" y="6886222"/>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5;p28"/>
          <p:cNvSpPr txBox="1"/>
          <p:nvPr/>
        </p:nvSpPr>
        <p:spPr>
          <a:xfrm>
            <a:off x="8204200" y="6272742"/>
            <a:ext cx="482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0" u="none">
                <a:solidFill>
                  <a:srgbClr val="A6A6A6"/>
                </a:solidFill>
                <a:latin typeface="Arial"/>
                <a:ea typeface="Arial"/>
                <a:cs typeface="Arial"/>
                <a:sym typeface="Arial"/>
              </a:rPr>
              <a:t>‹#›</a:t>
            </a:fld>
            <a:endParaRPr sz="1200" b="0" u="none">
              <a:solidFill>
                <a:srgbClr val="A6A6A6"/>
              </a:solidFill>
              <a:latin typeface="Arial"/>
              <a:ea typeface="Arial"/>
              <a:cs typeface="Arial"/>
              <a:sym typeface="Arial"/>
            </a:endParaRPr>
          </a:p>
        </p:txBody>
      </p:sp>
      <p:sp>
        <p:nvSpPr>
          <p:cNvPr id="16" name="Google Shape;16;p28"/>
          <p:cNvSpPr txBox="1">
            <a:spLocks noGrp="1"/>
          </p:cNvSpPr>
          <p:nvPr>
            <p:ph type="dt" idx="10"/>
          </p:nvPr>
        </p:nvSpPr>
        <p:spPr>
          <a:xfrm>
            <a:off x="5977467" y="627274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A6A6A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ctrTitle"/>
          </p:nvPr>
        </p:nvSpPr>
        <p:spPr>
          <a:xfrm>
            <a:off x="442732" y="1056606"/>
            <a:ext cx="6259010" cy="299684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5551"/>
              </a:buClr>
              <a:buSzPts val="3600"/>
              <a:buFont typeface="Arial"/>
              <a:buNone/>
            </a:pPr>
            <a:r>
              <a:rPr lang="en-US" sz="3600"/>
              <a:t>Comparative Analysis of Curriculum Learning for Classification Tasks in Deep Learning</a:t>
            </a:r>
            <a:br>
              <a:rPr lang="en-US" sz="3600"/>
            </a:br>
            <a:endParaRPr sz="3600"/>
          </a:p>
        </p:txBody>
      </p:sp>
      <p:sp>
        <p:nvSpPr>
          <p:cNvPr id="123" name="Google Shape;123;p1"/>
          <p:cNvSpPr txBox="1">
            <a:spLocks noGrp="1"/>
          </p:cNvSpPr>
          <p:nvPr>
            <p:ph type="body" idx="4294967295"/>
          </p:nvPr>
        </p:nvSpPr>
        <p:spPr>
          <a:xfrm>
            <a:off x="461541" y="5425714"/>
            <a:ext cx="7478692" cy="121676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solidFill>
                  <a:schemeClr val="dk1"/>
                </a:solidFill>
                <a:latin typeface="Arial"/>
                <a:ea typeface="Arial"/>
                <a:cs typeface="Arial"/>
                <a:sym typeface="Arial"/>
              </a:rPr>
              <a:t>Yue Li</a:t>
            </a:r>
            <a:endParaRPr/>
          </a:p>
          <a:p>
            <a:pPr marL="0" lvl="0" indent="0" algn="l" rtl="0">
              <a:spcBef>
                <a:spcPts val="480"/>
              </a:spcBef>
              <a:spcAft>
                <a:spcPts val="0"/>
              </a:spcAft>
              <a:buClr>
                <a:schemeClr val="dk1"/>
              </a:buClr>
              <a:buSzPts val="2400"/>
              <a:buNone/>
            </a:pPr>
            <a:r>
              <a:rPr lang="en-US" sz="2400">
                <a:solidFill>
                  <a:schemeClr val="dk1"/>
                </a:solidFill>
                <a:latin typeface="Arial"/>
                <a:ea typeface="Arial"/>
                <a:cs typeface="Arial"/>
                <a:sym typeface="Arial"/>
              </a:rPr>
              <a:t>Scientific supervisor: Evalds Urtans</a:t>
            </a:r>
            <a:endParaRPr sz="2400">
              <a:solidFill>
                <a:schemeClr val="dk1"/>
              </a:solidFill>
              <a:latin typeface="Arial"/>
              <a:ea typeface="Arial"/>
              <a:cs typeface="Arial"/>
              <a:sym typeface="Arial"/>
            </a:endParaRPr>
          </a:p>
          <a:p>
            <a:pPr marL="0" lvl="0" indent="0" algn="l" rtl="0">
              <a:spcBef>
                <a:spcPts val="480"/>
              </a:spcBef>
              <a:spcAft>
                <a:spcPts val="0"/>
              </a:spcAft>
              <a:buClr>
                <a:srgbClr val="323232"/>
              </a:buClr>
              <a:buSzPts val="2400"/>
              <a:buNone/>
            </a:pPr>
            <a:endParaRPr sz="2400">
              <a:solidFill>
                <a:schemeClr val="dk1"/>
              </a:solidFill>
              <a:latin typeface="Arial"/>
              <a:ea typeface="Arial"/>
              <a:cs typeface="Arial"/>
              <a:sym typeface="Arial"/>
            </a:endParaRPr>
          </a:p>
        </p:txBody>
      </p:sp>
      <p:sp>
        <p:nvSpPr>
          <p:cNvPr id="124" name="Google Shape;124;p1"/>
          <p:cNvSpPr txBox="1"/>
          <p:nvPr/>
        </p:nvSpPr>
        <p:spPr>
          <a:xfrm>
            <a:off x="442732" y="3993794"/>
            <a:ext cx="47571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The thesis defence</a:t>
            </a:r>
            <a:endParaRPr sz="2400" b="1">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Datasets- Noise Curriculum</a:t>
            </a:r>
            <a:endParaRPr/>
          </a:p>
        </p:txBody>
      </p:sp>
      <p:sp>
        <p:nvSpPr>
          <p:cNvPr id="184" name="Google Shape;184;p9"/>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185" name="Google Shape;185;p9"/>
          <p:cNvPicPr preferRelativeResize="0"/>
          <p:nvPr/>
        </p:nvPicPr>
        <p:blipFill rotWithShape="1">
          <a:blip r:embed="rId3">
            <a:alphaModFix/>
          </a:blip>
          <a:srcRect/>
          <a:stretch/>
        </p:blipFill>
        <p:spPr>
          <a:xfrm>
            <a:off x="5981704" y="2564083"/>
            <a:ext cx="2705100" cy="2028825"/>
          </a:xfrm>
          <a:prstGeom prst="rect">
            <a:avLst/>
          </a:prstGeom>
          <a:noFill/>
          <a:ln>
            <a:noFill/>
          </a:ln>
        </p:spPr>
      </p:pic>
      <p:pic>
        <p:nvPicPr>
          <p:cNvPr id="186" name="Google Shape;186;p9"/>
          <p:cNvPicPr preferRelativeResize="0"/>
          <p:nvPr/>
        </p:nvPicPr>
        <p:blipFill rotWithShape="1">
          <a:blip r:embed="rId4">
            <a:alphaModFix/>
          </a:blip>
          <a:srcRect/>
          <a:stretch/>
        </p:blipFill>
        <p:spPr>
          <a:xfrm>
            <a:off x="3162300" y="2564082"/>
            <a:ext cx="2705100" cy="2028826"/>
          </a:xfrm>
          <a:prstGeom prst="rect">
            <a:avLst/>
          </a:prstGeom>
          <a:noFill/>
          <a:ln>
            <a:noFill/>
          </a:ln>
        </p:spPr>
      </p:pic>
      <p:pic>
        <p:nvPicPr>
          <p:cNvPr id="187" name="Google Shape;187;p9"/>
          <p:cNvPicPr preferRelativeResize="0"/>
          <p:nvPr/>
        </p:nvPicPr>
        <p:blipFill rotWithShape="1">
          <a:blip r:embed="rId5">
            <a:alphaModFix/>
          </a:blip>
          <a:srcRect/>
          <a:stretch/>
        </p:blipFill>
        <p:spPr>
          <a:xfrm>
            <a:off x="457200" y="2564082"/>
            <a:ext cx="2705100" cy="2028824"/>
          </a:xfrm>
          <a:prstGeom prst="rect">
            <a:avLst/>
          </a:prstGeom>
          <a:noFill/>
          <a:ln>
            <a:noFill/>
          </a:ln>
        </p:spPr>
      </p:pic>
      <p:sp>
        <p:nvSpPr>
          <p:cNvPr id="188" name="Google Shape;188;p9"/>
          <p:cNvSpPr txBox="1"/>
          <p:nvPr/>
        </p:nvSpPr>
        <p:spPr>
          <a:xfrm>
            <a:off x="754380" y="2379414"/>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MNIST</a:t>
            </a:r>
            <a:endParaRPr/>
          </a:p>
        </p:txBody>
      </p:sp>
      <p:sp>
        <p:nvSpPr>
          <p:cNvPr id="189" name="Google Shape;189;p9"/>
          <p:cNvSpPr txBox="1"/>
          <p:nvPr/>
        </p:nvSpPr>
        <p:spPr>
          <a:xfrm>
            <a:off x="3467102" y="2379417"/>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KMNIST</a:t>
            </a:r>
            <a:endParaRPr/>
          </a:p>
        </p:txBody>
      </p:sp>
      <p:sp>
        <p:nvSpPr>
          <p:cNvPr id="190" name="Google Shape;190;p9"/>
          <p:cNvSpPr txBox="1"/>
          <p:nvPr/>
        </p:nvSpPr>
        <p:spPr>
          <a:xfrm>
            <a:off x="6278882" y="2379416"/>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CIFAR10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Samples with 20% Noise</a:t>
            </a:r>
            <a:endParaRPr/>
          </a:p>
        </p:txBody>
      </p:sp>
      <p:sp>
        <p:nvSpPr>
          <p:cNvPr id="196" name="Google Shape;196;p10"/>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197" name="Google Shape;197;p10"/>
          <p:cNvPicPr preferRelativeResize="0">
            <a:picLocks noGrp="1"/>
          </p:cNvPicPr>
          <p:nvPr>
            <p:ph type="body" idx="1"/>
          </p:nvPr>
        </p:nvPicPr>
        <p:blipFill rotWithShape="1">
          <a:blip r:embed="rId3">
            <a:alphaModFix/>
          </a:blip>
          <a:srcRect/>
          <a:stretch/>
        </p:blipFill>
        <p:spPr>
          <a:xfrm>
            <a:off x="453389" y="2573617"/>
            <a:ext cx="2705100" cy="2028825"/>
          </a:xfrm>
          <a:prstGeom prst="rect">
            <a:avLst/>
          </a:prstGeom>
          <a:noFill/>
          <a:ln>
            <a:noFill/>
          </a:ln>
        </p:spPr>
      </p:pic>
      <p:pic>
        <p:nvPicPr>
          <p:cNvPr id="198" name="Google Shape;198;p10"/>
          <p:cNvPicPr preferRelativeResize="0"/>
          <p:nvPr/>
        </p:nvPicPr>
        <p:blipFill rotWithShape="1">
          <a:blip r:embed="rId4">
            <a:alphaModFix/>
          </a:blip>
          <a:srcRect/>
          <a:stretch/>
        </p:blipFill>
        <p:spPr>
          <a:xfrm>
            <a:off x="3158489" y="2573617"/>
            <a:ext cx="2705100" cy="2028825"/>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5977889" y="2573616"/>
            <a:ext cx="2705100" cy="2028825"/>
          </a:xfrm>
          <a:prstGeom prst="rect">
            <a:avLst/>
          </a:prstGeom>
          <a:noFill/>
          <a:ln>
            <a:noFill/>
          </a:ln>
        </p:spPr>
      </p:pic>
      <p:sp>
        <p:nvSpPr>
          <p:cNvPr id="200" name="Google Shape;200;p10"/>
          <p:cNvSpPr txBox="1"/>
          <p:nvPr/>
        </p:nvSpPr>
        <p:spPr>
          <a:xfrm>
            <a:off x="750569" y="2342398"/>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MNIST</a:t>
            </a:r>
            <a:endParaRPr/>
          </a:p>
        </p:txBody>
      </p:sp>
      <p:sp>
        <p:nvSpPr>
          <p:cNvPr id="201" name="Google Shape;201;p10"/>
          <p:cNvSpPr txBox="1"/>
          <p:nvPr/>
        </p:nvSpPr>
        <p:spPr>
          <a:xfrm>
            <a:off x="3512819" y="2342398"/>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KMNIST</a:t>
            </a:r>
            <a:endParaRPr/>
          </a:p>
        </p:txBody>
      </p:sp>
      <p:sp>
        <p:nvSpPr>
          <p:cNvPr id="202" name="Google Shape;202;p10"/>
          <p:cNvSpPr txBox="1"/>
          <p:nvPr/>
        </p:nvSpPr>
        <p:spPr>
          <a:xfrm>
            <a:off x="6160769" y="2342398"/>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CIFAR10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xfrm>
            <a:off x="91440" y="469411"/>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Architectures</a:t>
            </a:r>
            <a:endParaRPr/>
          </a:p>
        </p:txBody>
      </p:sp>
      <p:sp>
        <p:nvSpPr>
          <p:cNvPr id="217" name="Google Shape;217;p12"/>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218" name="Google Shape;218;p12"/>
          <p:cNvPicPr preferRelativeResize="0">
            <a:picLocks noGrp="1"/>
          </p:cNvPicPr>
          <p:nvPr>
            <p:ph type="body" idx="1"/>
          </p:nvPr>
        </p:nvPicPr>
        <p:blipFill rotWithShape="1">
          <a:blip r:embed="rId3">
            <a:alphaModFix/>
          </a:blip>
          <a:srcRect/>
          <a:stretch/>
        </p:blipFill>
        <p:spPr>
          <a:xfrm>
            <a:off x="457199" y="1580912"/>
            <a:ext cx="2392310" cy="4375346"/>
          </a:xfrm>
          <a:prstGeom prst="rect">
            <a:avLst/>
          </a:prstGeom>
          <a:noFill/>
          <a:ln>
            <a:noFill/>
          </a:ln>
        </p:spPr>
      </p:pic>
      <p:sp>
        <p:nvSpPr>
          <p:cNvPr id="219" name="Google Shape;219;p12"/>
          <p:cNvSpPr txBox="1"/>
          <p:nvPr/>
        </p:nvSpPr>
        <p:spPr>
          <a:xfrm>
            <a:off x="1184724" y="1173057"/>
            <a:ext cx="937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MNIST</a:t>
            </a:r>
            <a:endParaRPr/>
          </a:p>
        </p:txBody>
      </p:sp>
      <p:sp>
        <p:nvSpPr>
          <p:cNvPr id="220" name="Google Shape;220;p12"/>
          <p:cNvSpPr txBox="1"/>
          <p:nvPr/>
        </p:nvSpPr>
        <p:spPr>
          <a:xfrm>
            <a:off x="3912684" y="1173057"/>
            <a:ext cx="10784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KMNIST</a:t>
            </a:r>
            <a:endParaRPr/>
          </a:p>
        </p:txBody>
      </p:sp>
      <p:pic>
        <p:nvPicPr>
          <p:cNvPr id="221" name="Google Shape;221;p12"/>
          <p:cNvPicPr preferRelativeResize="0"/>
          <p:nvPr/>
        </p:nvPicPr>
        <p:blipFill rotWithShape="1">
          <a:blip r:embed="rId4">
            <a:alphaModFix/>
          </a:blip>
          <a:srcRect/>
          <a:stretch/>
        </p:blipFill>
        <p:spPr>
          <a:xfrm>
            <a:off x="3255737" y="1590660"/>
            <a:ext cx="2392309" cy="4365598"/>
          </a:xfrm>
          <a:prstGeom prst="rect">
            <a:avLst/>
          </a:prstGeom>
          <a:noFill/>
          <a:ln>
            <a:noFill/>
          </a:ln>
        </p:spPr>
      </p:pic>
      <p:pic>
        <p:nvPicPr>
          <p:cNvPr id="222" name="Google Shape;222;p12"/>
          <p:cNvPicPr preferRelativeResize="0"/>
          <p:nvPr/>
        </p:nvPicPr>
        <p:blipFill rotWithShape="1">
          <a:blip r:embed="rId5">
            <a:alphaModFix/>
          </a:blip>
          <a:srcRect/>
          <a:stretch/>
        </p:blipFill>
        <p:spPr>
          <a:xfrm>
            <a:off x="6178603" y="1580912"/>
            <a:ext cx="2848600" cy="4442460"/>
          </a:xfrm>
          <a:prstGeom prst="rect">
            <a:avLst/>
          </a:prstGeom>
          <a:noFill/>
          <a:ln>
            <a:noFill/>
          </a:ln>
        </p:spPr>
      </p:pic>
      <p:sp>
        <p:nvSpPr>
          <p:cNvPr id="223" name="Google Shape;223;p12"/>
          <p:cNvSpPr txBox="1"/>
          <p:nvPr/>
        </p:nvSpPr>
        <p:spPr>
          <a:xfrm>
            <a:off x="7009942" y="1173057"/>
            <a:ext cx="11859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CIFAR10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Noise Curriculum in Picture</a:t>
            </a:r>
            <a:endParaRPr/>
          </a:p>
        </p:txBody>
      </p:sp>
      <p:sp>
        <p:nvSpPr>
          <p:cNvPr id="229" name="Google Shape;229;p13"/>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230" name="Google Shape;230;p13"/>
          <p:cNvPicPr preferRelativeResize="0">
            <a:picLocks noGrp="1"/>
          </p:cNvPicPr>
          <p:nvPr>
            <p:ph type="body" idx="1"/>
          </p:nvPr>
        </p:nvPicPr>
        <p:blipFill rotWithShape="1">
          <a:blip r:embed="rId3">
            <a:alphaModFix/>
          </a:blip>
          <a:srcRect/>
          <a:stretch/>
        </p:blipFill>
        <p:spPr>
          <a:xfrm>
            <a:off x="457199" y="2414587"/>
            <a:ext cx="2705101" cy="2028826"/>
          </a:xfrm>
          <a:prstGeom prst="rect">
            <a:avLst/>
          </a:prstGeom>
          <a:noFill/>
          <a:ln>
            <a:noFill/>
          </a:ln>
        </p:spPr>
      </p:pic>
      <p:pic>
        <p:nvPicPr>
          <p:cNvPr id="231" name="Google Shape;231;p13"/>
          <p:cNvPicPr preferRelativeResize="0"/>
          <p:nvPr/>
        </p:nvPicPr>
        <p:blipFill rotWithShape="1">
          <a:blip r:embed="rId4">
            <a:alphaModFix/>
          </a:blip>
          <a:srcRect/>
          <a:stretch/>
        </p:blipFill>
        <p:spPr>
          <a:xfrm>
            <a:off x="3162300" y="2414587"/>
            <a:ext cx="2705101" cy="2028826"/>
          </a:xfrm>
          <a:prstGeom prst="rect">
            <a:avLst/>
          </a:prstGeom>
          <a:noFill/>
          <a:ln>
            <a:noFill/>
          </a:ln>
        </p:spPr>
      </p:pic>
      <p:pic>
        <p:nvPicPr>
          <p:cNvPr id="232" name="Google Shape;232;p13"/>
          <p:cNvPicPr preferRelativeResize="0"/>
          <p:nvPr/>
        </p:nvPicPr>
        <p:blipFill rotWithShape="1">
          <a:blip r:embed="rId5">
            <a:alphaModFix/>
          </a:blip>
          <a:srcRect/>
          <a:stretch/>
        </p:blipFill>
        <p:spPr>
          <a:xfrm>
            <a:off x="5867401" y="2414587"/>
            <a:ext cx="2705101" cy="2028826"/>
          </a:xfrm>
          <a:prstGeom prst="rect">
            <a:avLst/>
          </a:prstGeom>
          <a:noFill/>
          <a:ln>
            <a:noFill/>
          </a:ln>
        </p:spPr>
      </p:pic>
      <p:sp>
        <p:nvSpPr>
          <p:cNvPr id="233" name="Google Shape;233;p13"/>
          <p:cNvSpPr txBox="1"/>
          <p:nvPr/>
        </p:nvSpPr>
        <p:spPr>
          <a:xfrm>
            <a:off x="457200" y="5455920"/>
            <a:ext cx="3352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Control group noise: 20% fixed</a:t>
            </a:r>
            <a:endParaRPr dirty="0"/>
          </a:p>
        </p:txBody>
      </p:sp>
      <p:sp>
        <p:nvSpPr>
          <p:cNvPr id="234" name="Google Shape;234;p13"/>
          <p:cNvSpPr txBox="1"/>
          <p:nvPr/>
        </p:nvSpPr>
        <p:spPr>
          <a:xfrm>
            <a:off x="1225127" y="4297826"/>
            <a:ext cx="11692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Epoch 0</a:t>
            </a:r>
            <a:endParaRPr/>
          </a:p>
        </p:txBody>
      </p:sp>
      <p:sp>
        <p:nvSpPr>
          <p:cNvPr id="235" name="Google Shape;235;p13"/>
          <p:cNvSpPr txBox="1"/>
          <p:nvPr/>
        </p:nvSpPr>
        <p:spPr>
          <a:xfrm>
            <a:off x="3987377" y="4362330"/>
            <a:ext cx="11692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Epoch 9</a:t>
            </a:r>
            <a:endParaRPr/>
          </a:p>
        </p:txBody>
      </p:sp>
      <p:sp>
        <p:nvSpPr>
          <p:cNvPr id="236" name="Google Shape;236;p13"/>
          <p:cNvSpPr txBox="1"/>
          <p:nvPr/>
        </p:nvSpPr>
        <p:spPr>
          <a:xfrm>
            <a:off x="6635328" y="4363402"/>
            <a:ext cx="11692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Epoch 19</a:t>
            </a:r>
            <a:endParaRPr/>
          </a:p>
        </p:txBody>
      </p:sp>
      <p:sp>
        <p:nvSpPr>
          <p:cNvPr id="237" name="Google Shape;237;p13"/>
          <p:cNvSpPr txBox="1"/>
          <p:nvPr/>
        </p:nvSpPr>
        <p:spPr>
          <a:xfrm>
            <a:off x="457200" y="4988745"/>
            <a:ext cx="7741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Top row: curriculum group; bottom row: non-curriculum group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Class Curriculum</a:t>
            </a:r>
            <a:endParaRPr/>
          </a:p>
        </p:txBody>
      </p:sp>
      <p:sp>
        <p:nvSpPr>
          <p:cNvPr id="243" name="Google Shape;243;p14"/>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244" name="Google Shape;244;p14"/>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1"/>
              </a:buClr>
              <a:buSzPts val="2000"/>
              <a:buFont typeface="Noto Sans Symbols"/>
              <a:buChar char="▪"/>
            </a:pPr>
            <a:r>
              <a:rPr lang="en-US"/>
              <a:t>Definition:</a:t>
            </a:r>
            <a:endParaRPr/>
          </a:p>
          <a:p>
            <a:pPr marL="342900" lvl="0" indent="-342900" algn="l" rtl="0">
              <a:spcBef>
                <a:spcPts val="400"/>
              </a:spcBef>
              <a:spcAft>
                <a:spcPts val="0"/>
              </a:spcAft>
              <a:buClr>
                <a:schemeClr val="accent1"/>
              </a:buClr>
              <a:buSzPts val="2000"/>
              <a:buFont typeface="Noto Sans Symbols"/>
              <a:buChar char="▪"/>
            </a:pPr>
            <a:r>
              <a:rPr lang="en-US"/>
              <a:t>Using a clean dataset and starting from 1, the class curriculum increases the number of external classes in the clean dataset by 1 at each step during training until maximum number of external classes in the original mixture dataset is reached.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a:stretch/>
        </p:blipFill>
        <p:spPr>
          <a:xfrm>
            <a:off x="5042749" y="1648304"/>
            <a:ext cx="2705100" cy="2028826"/>
          </a:xfrm>
          <a:prstGeom prst="rect">
            <a:avLst/>
          </a:prstGeom>
          <a:noFill/>
          <a:ln>
            <a:noFill/>
          </a:ln>
        </p:spPr>
      </p:pic>
      <p:pic>
        <p:nvPicPr>
          <p:cNvPr id="250" name="Google Shape;250;p15"/>
          <p:cNvPicPr preferRelativeResize="0"/>
          <p:nvPr/>
        </p:nvPicPr>
        <p:blipFill rotWithShape="1">
          <a:blip r:embed="rId4">
            <a:alphaModFix/>
          </a:blip>
          <a:srcRect/>
          <a:stretch/>
        </p:blipFill>
        <p:spPr>
          <a:xfrm>
            <a:off x="3219449" y="4768215"/>
            <a:ext cx="2705100" cy="2028825"/>
          </a:xfrm>
          <a:prstGeom prst="rect">
            <a:avLst/>
          </a:prstGeom>
          <a:noFill/>
          <a:ln>
            <a:noFill/>
          </a:ln>
        </p:spPr>
      </p:pic>
      <p:pic>
        <p:nvPicPr>
          <p:cNvPr id="251" name="Google Shape;251;p15"/>
          <p:cNvPicPr preferRelativeResize="0">
            <a:picLocks noGrp="1"/>
          </p:cNvPicPr>
          <p:nvPr>
            <p:ph type="body" idx="1"/>
          </p:nvPr>
        </p:nvPicPr>
        <p:blipFill rotWithShape="1">
          <a:blip r:embed="rId5">
            <a:alphaModFix/>
          </a:blip>
          <a:srcRect/>
          <a:stretch/>
        </p:blipFill>
        <p:spPr>
          <a:xfrm>
            <a:off x="1409702" y="1648304"/>
            <a:ext cx="2705100" cy="2028825"/>
          </a:xfrm>
          <a:prstGeom prst="rect">
            <a:avLst/>
          </a:prstGeom>
          <a:noFill/>
          <a:ln>
            <a:noFill/>
          </a:ln>
        </p:spPr>
      </p:pic>
      <p:sp>
        <p:nvSpPr>
          <p:cNvPr id="252" name="Google Shape;252;p15"/>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KEMNIST Dataset</a:t>
            </a:r>
            <a:endParaRPr/>
          </a:p>
        </p:txBody>
      </p:sp>
      <p:sp>
        <p:nvSpPr>
          <p:cNvPr id="253" name="Google Shape;253;p15"/>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254" name="Google Shape;254;p15"/>
          <p:cNvSpPr txBox="1"/>
          <p:nvPr/>
        </p:nvSpPr>
        <p:spPr>
          <a:xfrm>
            <a:off x="1706882" y="1417085"/>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EMNIST</a:t>
            </a:r>
            <a:endParaRPr/>
          </a:p>
        </p:txBody>
      </p:sp>
      <p:sp>
        <p:nvSpPr>
          <p:cNvPr id="255" name="Google Shape;255;p15"/>
          <p:cNvSpPr txBox="1"/>
          <p:nvPr/>
        </p:nvSpPr>
        <p:spPr>
          <a:xfrm>
            <a:off x="5339929" y="1417086"/>
            <a:ext cx="21107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KMNIST</a:t>
            </a:r>
            <a:endParaRPr/>
          </a:p>
        </p:txBody>
      </p:sp>
      <p:sp>
        <p:nvSpPr>
          <p:cNvPr id="256" name="Google Shape;256;p15"/>
          <p:cNvSpPr/>
          <p:nvPr/>
        </p:nvSpPr>
        <p:spPr>
          <a:xfrm rot="10800000">
            <a:off x="3584996" y="3324465"/>
            <a:ext cx="1974006" cy="633891"/>
          </a:xfrm>
          <a:prstGeom prst="blockArc">
            <a:avLst>
              <a:gd name="adj1" fmla="val 10800000"/>
              <a:gd name="adj2" fmla="val 0"/>
              <a:gd name="adj3" fmla="val 25000"/>
            </a:avLst>
          </a:prstGeom>
          <a:gradFill>
            <a:gsLst>
              <a:gs pos="0">
                <a:srgbClr val="00615C"/>
              </a:gs>
              <a:gs pos="100000">
                <a:srgbClr val="B1C9C9"/>
              </a:gs>
            </a:gsLst>
            <a:lin ang="16200000" scaled="0"/>
          </a:gradFill>
          <a:ln w="9525" cap="flat" cmpd="sng">
            <a:solidFill>
              <a:srgbClr val="0055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15"/>
          <p:cNvSpPr/>
          <p:nvPr/>
        </p:nvSpPr>
        <p:spPr>
          <a:xfrm>
            <a:off x="4452830" y="4217433"/>
            <a:ext cx="238339" cy="457200"/>
          </a:xfrm>
          <a:prstGeom prst="downArrow">
            <a:avLst>
              <a:gd name="adj1" fmla="val 50000"/>
              <a:gd name="adj2" fmla="val 50000"/>
            </a:avLst>
          </a:prstGeom>
          <a:gradFill>
            <a:gsLst>
              <a:gs pos="0">
                <a:srgbClr val="00615C"/>
              </a:gs>
              <a:gs pos="100000">
                <a:srgbClr val="B1C9C9"/>
              </a:gs>
            </a:gsLst>
            <a:lin ang="16200000" scaled="0"/>
          </a:gradFill>
          <a:ln w="9525" cap="flat" cmpd="sng">
            <a:solidFill>
              <a:srgbClr val="0055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15"/>
          <p:cNvSpPr/>
          <p:nvPr/>
        </p:nvSpPr>
        <p:spPr>
          <a:xfrm>
            <a:off x="4236718" y="2345770"/>
            <a:ext cx="670560" cy="633892"/>
          </a:xfrm>
          <a:prstGeom prst="mathPlus">
            <a:avLst>
              <a:gd name="adj1" fmla="val 23520"/>
            </a:avLst>
          </a:prstGeom>
          <a:gradFill>
            <a:gsLst>
              <a:gs pos="0">
                <a:srgbClr val="00615C"/>
              </a:gs>
              <a:gs pos="100000">
                <a:srgbClr val="B1C9C9"/>
              </a:gs>
            </a:gsLst>
            <a:lin ang="16200000" scaled="0"/>
          </a:gradFill>
          <a:ln w="9525" cap="flat" cmpd="sng">
            <a:solidFill>
              <a:srgbClr val="0055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KEMNIST Experiment</a:t>
            </a:r>
            <a:endParaRPr/>
          </a:p>
        </p:txBody>
      </p:sp>
      <p:sp>
        <p:nvSpPr>
          <p:cNvPr id="264" name="Google Shape;264;p16"/>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265" name="Google Shape;265;p16"/>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accent1"/>
              </a:buClr>
              <a:buSzPct val="100000"/>
              <a:buNone/>
            </a:pPr>
            <a:r>
              <a:rPr lang="en-US" dirty="0"/>
              <a:t>Two sub-experiments with respectively maximum 5 and 10 KMNIST classes allowed. </a:t>
            </a:r>
            <a:endParaRPr dirty="0"/>
          </a:p>
          <a:p>
            <a:pPr marL="0" lvl="0" indent="0" algn="l" rtl="0">
              <a:spcBef>
                <a:spcPts val="370"/>
              </a:spcBef>
              <a:spcAft>
                <a:spcPts val="0"/>
              </a:spcAft>
              <a:buClr>
                <a:schemeClr val="accent1"/>
              </a:buClr>
              <a:buSzPct val="100000"/>
              <a:buNone/>
            </a:pPr>
            <a:endParaRPr dirty="0"/>
          </a:p>
          <a:p>
            <a:pPr marL="0" lvl="0" indent="0" algn="l" rtl="0">
              <a:spcBef>
                <a:spcPts val="370"/>
              </a:spcBef>
              <a:spcAft>
                <a:spcPts val="0"/>
              </a:spcAft>
              <a:buClr>
                <a:schemeClr val="accent1"/>
              </a:buClr>
              <a:buSzPct val="100000"/>
              <a:buNone/>
            </a:pPr>
            <a:r>
              <a:rPr lang="en-US" dirty="0"/>
              <a:t>Dataset configuration: </a:t>
            </a:r>
            <a:endParaRPr dirty="0"/>
          </a:p>
          <a:p>
            <a:pPr marL="342900" lvl="0" indent="-342900" algn="l" rtl="0">
              <a:spcBef>
                <a:spcPts val="370"/>
              </a:spcBef>
              <a:spcAft>
                <a:spcPts val="0"/>
              </a:spcAft>
              <a:buClr>
                <a:schemeClr val="accent1"/>
              </a:buClr>
              <a:buSzPct val="100000"/>
              <a:buFont typeface="Noto Sans Symbols"/>
              <a:buChar char="▪"/>
            </a:pPr>
            <a:r>
              <a:rPr lang="en-US" dirty="0"/>
              <a:t>Training set:100000 samples.</a:t>
            </a:r>
            <a:endParaRPr dirty="0"/>
          </a:p>
          <a:p>
            <a:pPr marL="342900" lvl="0" indent="-342900" algn="l" rtl="0">
              <a:spcBef>
                <a:spcPts val="370"/>
              </a:spcBef>
              <a:spcAft>
                <a:spcPts val="0"/>
              </a:spcAft>
              <a:buClr>
                <a:schemeClr val="accent1"/>
              </a:buClr>
              <a:buSzPct val="100000"/>
              <a:buFont typeface="Noto Sans Symbols"/>
              <a:buChar char="▪"/>
            </a:pPr>
            <a:r>
              <a:rPr lang="en-US" dirty="0"/>
              <a:t>Validation set:10000 samples.</a:t>
            </a:r>
            <a:endParaRPr dirty="0"/>
          </a:p>
          <a:p>
            <a:pPr marL="342900" lvl="0" indent="-342900" algn="l" rtl="0">
              <a:spcBef>
                <a:spcPts val="370"/>
              </a:spcBef>
              <a:spcAft>
                <a:spcPts val="0"/>
              </a:spcAft>
              <a:buClr>
                <a:schemeClr val="accent1"/>
              </a:buClr>
              <a:buSzPct val="100000"/>
              <a:buFont typeface="Noto Sans Symbols"/>
              <a:buChar char="▪"/>
            </a:pPr>
            <a:r>
              <a:rPr lang="en-US" dirty="0"/>
              <a:t>Test set: 10000 samples</a:t>
            </a:r>
            <a:endParaRPr dirty="0"/>
          </a:p>
          <a:p>
            <a:pPr marL="0" lvl="0" indent="0" algn="l" rtl="0">
              <a:spcBef>
                <a:spcPts val="370"/>
              </a:spcBef>
              <a:spcAft>
                <a:spcPts val="0"/>
              </a:spcAft>
              <a:buClr>
                <a:schemeClr val="accent1"/>
              </a:buClr>
              <a:buSzPct val="100000"/>
              <a:buNone/>
            </a:pPr>
            <a:endParaRPr dirty="0"/>
          </a:p>
          <a:p>
            <a:pPr marL="0" lvl="0" indent="0" algn="l" rtl="0">
              <a:spcBef>
                <a:spcPts val="370"/>
              </a:spcBef>
              <a:spcAft>
                <a:spcPts val="0"/>
              </a:spcAft>
              <a:buClr>
                <a:schemeClr val="accent1"/>
              </a:buClr>
              <a:buSzPct val="100000"/>
              <a:buNone/>
            </a:pPr>
            <a:r>
              <a:rPr lang="en-US" dirty="0"/>
              <a:t>10 repeats for each sub experiment with 100 epochs  for each repeat.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Architecture</a:t>
            </a:r>
            <a:endParaRPr/>
          </a:p>
        </p:txBody>
      </p:sp>
      <p:sp>
        <p:nvSpPr>
          <p:cNvPr id="271" name="Google Shape;271;p17"/>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272" name="Google Shape;272;p17"/>
          <p:cNvPicPr preferRelativeResize="0">
            <a:picLocks noGrp="1"/>
          </p:cNvPicPr>
          <p:nvPr>
            <p:ph type="body" idx="1"/>
          </p:nvPr>
        </p:nvPicPr>
        <p:blipFill rotWithShape="1">
          <a:blip r:embed="rId3">
            <a:alphaModFix/>
          </a:blip>
          <a:srcRect/>
          <a:stretch/>
        </p:blipFill>
        <p:spPr>
          <a:xfrm>
            <a:off x="3540421" y="1386840"/>
            <a:ext cx="3086134" cy="48200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Class Curriculum in Picture</a:t>
            </a:r>
            <a:endParaRPr/>
          </a:p>
        </p:txBody>
      </p:sp>
      <p:sp>
        <p:nvSpPr>
          <p:cNvPr id="278" name="Google Shape;278;p18"/>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279" name="Google Shape;279;p18"/>
          <p:cNvPicPr preferRelativeResize="0">
            <a:picLocks noGrp="1"/>
          </p:cNvPicPr>
          <p:nvPr>
            <p:ph type="body" idx="1"/>
          </p:nvPr>
        </p:nvPicPr>
        <p:blipFill rotWithShape="1">
          <a:blip r:embed="rId3">
            <a:alphaModFix/>
          </a:blip>
          <a:srcRect/>
          <a:stretch/>
        </p:blipFill>
        <p:spPr>
          <a:xfrm>
            <a:off x="457198" y="1614170"/>
            <a:ext cx="8229601" cy="41000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Statistical Analysis</a:t>
            </a:r>
            <a:endParaRPr/>
          </a:p>
        </p:txBody>
      </p:sp>
      <p:sp>
        <p:nvSpPr>
          <p:cNvPr id="285" name="Google Shape;285;p19"/>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286" name="Google Shape;286;p19"/>
          <p:cNvSpPr txBox="1">
            <a:spLocks noGrp="1"/>
          </p:cNvSpPr>
          <p:nvPr>
            <p:ph type="body" idx="1"/>
          </p:nvPr>
        </p:nvSpPr>
        <p:spPr>
          <a:xfrm>
            <a:off x="457200" y="1453931"/>
            <a:ext cx="8229600" cy="3041869"/>
          </a:xfrm>
          <a:prstGeom prst="rect">
            <a:avLst/>
          </a:prstGeom>
          <a:blipFill rotWithShape="1">
            <a:blip r:embed="rId3">
              <a:alphaModFix/>
            </a:blip>
            <a:stretch>
              <a:fillRect l="-665" t="-3005"/>
            </a:stretch>
          </a:blip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Arial"/>
              <a:buNone/>
            </a:pPr>
            <a:r>
              <a:rPr lang="en-US"/>
              <a:t>What is Curriculum Learning?(1)</a:t>
            </a:r>
            <a:endParaRPr/>
          </a:p>
        </p:txBody>
      </p:sp>
      <p:sp>
        <p:nvSpPr>
          <p:cNvPr id="137" name="Google Shape;137;p3"/>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138" name="Google Shape;138;p3"/>
          <p:cNvSpPr txBox="1"/>
          <p:nvPr/>
        </p:nvSpPr>
        <p:spPr>
          <a:xfrm>
            <a:off x="457200" y="1723678"/>
            <a:ext cx="4114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The way how typical training is done:</a:t>
            </a:r>
            <a:endParaRPr/>
          </a:p>
        </p:txBody>
      </p:sp>
      <p:sp>
        <p:nvSpPr>
          <p:cNvPr id="139" name="Google Shape;139;p3"/>
          <p:cNvSpPr txBox="1"/>
          <p:nvPr/>
        </p:nvSpPr>
        <p:spPr>
          <a:xfrm>
            <a:off x="457200" y="5310390"/>
            <a:ext cx="72313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Difficulty of the sample is indicated by the color with green being the easiest and red being the most difficult.</a:t>
            </a:r>
            <a:endParaRPr/>
          </a:p>
        </p:txBody>
      </p:sp>
      <p:pic>
        <p:nvPicPr>
          <p:cNvPr id="140" name="Google Shape;140;p3"/>
          <p:cNvPicPr preferRelativeResize="0">
            <a:picLocks noGrp="1"/>
          </p:cNvPicPr>
          <p:nvPr>
            <p:ph type="body" idx="1"/>
          </p:nvPr>
        </p:nvPicPr>
        <p:blipFill rotWithShape="1">
          <a:blip r:embed="rId3">
            <a:alphaModFix/>
          </a:blip>
          <a:srcRect/>
          <a:stretch/>
        </p:blipFill>
        <p:spPr>
          <a:xfrm>
            <a:off x="457200" y="2409031"/>
            <a:ext cx="8229600" cy="27046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Results – Noise Curriculum</a:t>
            </a:r>
            <a:endParaRPr/>
          </a:p>
        </p:txBody>
      </p:sp>
      <p:sp>
        <p:nvSpPr>
          <p:cNvPr id="293" name="Google Shape;293;p20"/>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294" name="Google Shape;294;p20"/>
          <p:cNvPicPr preferRelativeResize="0"/>
          <p:nvPr/>
        </p:nvPicPr>
        <p:blipFill rotWithShape="1">
          <a:blip r:embed="rId3">
            <a:alphaModFix/>
          </a:blip>
          <a:srcRect/>
          <a:stretch/>
        </p:blipFill>
        <p:spPr>
          <a:xfrm>
            <a:off x="457200" y="3582035"/>
            <a:ext cx="2743207" cy="2057405"/>
          </a:xfrm>
          <a:prstGeom prst="rect">
            <a:avLst/>
          </a:prstGeom>
          <a:noFill/>
          <a:ln>
            <a:noFill/>
          </a:ln>
        </p:spPr>
      </p:pic>
      <p:pic>
        <p:nvPicPr>
          <p:cNvPr id="295" name="Google Shape;295;p20"/>
          <p:cNvPicPr preferRelativeResize="0"/>
          <p:nvPr/>
        </p:nvPicPr>
        <p:blipFill rotWithShape="1">
          <a:blip r:embed="rId4">
            <a:alphaModFix/>
          </a:blip>
          <a:srcRect/>
          <a:stretch/>
        </p:blipFill>
        <p:spPr>
          <a:xfrm>
            <a:off x="3200407" y="3582034"/>
            <a:ext cx="2743206" cy="2057405"/>
          </a:xfrm>
          <a:prstGeom prst="rect">
            <a:avLst/>
          </a:prstGeom>
          <a:noFill/>
          <a:ln>
            <a:noFill/>
          </a:ln>
        </p:spPr>
      </p:pic>
      <p:pic>
        <p:nvPicPr>
          <p:cNvPr id="296" name="Google Shape;296;p20"/>
          <p:cNvPicPr preferRelativeResize="0"/>
          <p:nvPr/>
        </p:nvPicPr>
        <p:blipFill rotWithShape="1">
          <a:blip r:embed="rId5">
            <a:alphaModFix/>
          </a:blip>
          <a:srcRect/>
          <a:stretch/>
        </p:blipFill>
        <p:spPr>
          <a:xfrm>
            <a:off x="5943595" y="3588963"/>
            <a:ext cx="2743206" cy="2057404"/>
          </a:xfrm>
          <a:prstGeom prst="rect">
            <a:avLst/>
          </a:prstGeom>
          <a:noFill/>
          <a:ln>
            <a:noFill/>
          </a:ln>
        </p:spPr>
      </p:pic>
      <p:sp>
        <p:nvSpPr>
          <p:cNvPr id="297" name="Google Shape;297;p20"/>
          <p:cNvSpPr txBox="1"/>
          <p:nvPr/>
        </p:nvSpPr>
        <p:spPr>
          <a:xfrm>
            <a:off x="457200" y="2468880"/>
            <a:ext cx="247226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MNIST</a:t>
            </a:r>
            <a:endParaRPr/>
          </a:p>
        </p:txBody>
      </p:sp>
      <p:sp>
        <p:nvSpPr>
          <p:cNvPr id="298" name="Google Shape;298;p20"/>
          <p:cNvSpPr txBox="1"/>
          <p:nvPr/>
        </p:nvSpPr>
        <p:spPr>
          <a:xfrm>
            <a:off x="3335867" y="2471118"/>
            <a:ext cx="247226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KMNIST</a:t>
            </a:r>
            <a:endParaRPr/>
          </a:p>
        </p:txBody>
      </p:sp>
      <p:sp>
        <p:nvSpPr>
          <p:cNvPr id="299" name="Google Shape;299;p20"/>
          <p:cNvSpPr txBox="1"/>
          <p:nvPr/>
        </p:nvSpPr>
        <p:spPr>
          <a:xfrm>
            <a:off x="6079064" y="2471118"/>
            <a:ext cx="247226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CIFAR10</a:t>
            </a:r>
            <a:endParaRPr/>
          </a:p>
        </p:txBody>
      </p:sp>
      <p:sp>
        <p:nvSpPr>
          <p:cNvPr id="300" name="Google Shape;300;p20"/>
          <p:cNvSpPr txBox="1"/>
          <p:nvPr/>
        </p:nvSpPr>
        <p:spPr>
          <a:xfrm>
            <a:off x="457198" y="1355725"/>
            <a:ext cx="71780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Noise Curriculum – test accuracy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306" name="Google Shape;306;p21"/>
          <p:cNvSpPr txBox="1"/>
          <p:nvPr/>
        </p:nvSpPr>
        <p:spPr>
          <a:xfrm>
            <a:off x="457199" y="2842260"/>
            <a:ext cx="160020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Noise Curriculum</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Effectiveness</a:t>
            </a:r>
            <a:endParaRPr/>
          </a:p>
        </p:txBody>
      </p:sp>
      <p:pic>
        <p:nvPicPr>
          <p:cNvPr id="307" name="Google Shape;307;p21"/>
          <p:cNvPicPr preferRelativeResize="0"/>
          <p:nvPr/>
        </p:nvPicPr>
        <p:blipFill rotWithShape="1">
          <a:blip r:embed="rId3">
            <a:alphaModFix/>
          </a:blip>
          <a:srcRect/>
          <a:stretch/>
        </p:blipFill>
        <p:spPr>
          <a:xfrm>
            <a:off x="2380280" y="0"/>
            <a:ext cx="662372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Binomial Approximation</a:t>
            </a:r>
            <a:endParaRPr/>
          </a:p>
        </p:txBody>
      </p:sp>
      <p:sp>
        <p:nvSpPr>
          <p:cNvPr id="313" name="Google Shape;313;p22"/>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314" name="Google Shape;314;p22"/>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1"/>
              </a:buClr>
              <a:buSzPts val="2000"/>
              <a:buFont typeface="Noto Sans Symbols"/>
              <a:buChar char="▪"/>
            </a:pPr>
            <a:r>
              <a:rPr lang="en-US" dirty="0"/>
              <a:t>Large number of  pixels in a image.</a:t>
            </a:r>
            <a:endParaRPr dirty="0"/>
          </a:p>
          <a:p>
            <a:pPr marL="342900" lvl="0" indent="-342900" algn="l" rtl="0">
              <a:spcBef>
                <a:spcPts val="400"/>
              </a:spcBef>
              <a:spcAft>
                <a:spcPts val="0"/>
              </a:spcAft>
              <a:buClr>
                <a:schemeClr val="accent1"/>
              </a:buClr>
              <a:buSzPts val="2000"/>
              <a:buFont typeface="Noto Sans Symbols"/>
              <a:buChar char="▪"/>
            </a:pPr>
            <a:r>
              <a:rPr lang="en-US" dirty="0"/>
              <a:t>Treat percentage of noise as continuous is reasonable. </a:t>
            </a:r>
            <a:endParaRPr dirty="0"/>
          </a:p>
        </p:txBody>
      </p:sp>
      <p:pic>
        <p:nvPicPr>
          <p:cNvPr id="315" name="Google Shape;315;p22"/>
          <p:cNvPicPr preferRelativeResize="0"/>
          <p:nvPr/>
        </p:nvPicPr>
        <p:blipFill rotWithShape="1">
          <a:blip r:embed="rId3">
            <a:alphaModFix/>
          </a:blip>
          <a:srcRect/>
          <a:stretch/>
        </p:blipFill>
        <p:spPr>
          <a:xfrm>
            <a:off x="5905500" y="2743200"/>
            <a:ext cx="2926085" cy="2194564"/>
          </a:xfrm>
          <a:prstGeom prst="rect">
            <a:avLst/>
          </a:prstGeom>
          <a:noFill/>
          <a:ln>
            <a:noFill/>
          </a:ln>
        </p:spPr>
      </p:pic>
      <p:pic>
        <p:nvPicPr>
          <p:cNvPr id="316" name="Google Shape;316;p22"/>
          <p:cNvPicPr preferRelativeResize="0"/>
          <p:nvPr/>
        </p:nvPicPr>
        <p:blipFill rotWithShape="1">
          <a:blip r:embed="rId4">
            <a:alphaModFix/>
          </a:blip>
          <a:srcRect/>
          <a:stretch/>
        </p:blipFill>
        <p:spPr>
          <a:xfrm>
            <a:off x="457199" y="2743200"/>
            <a:ext cx="2926085" cy="2194564"/>
          </a:xfrm>
          <a:prstGeom prst="rect">
            <a:avLst/>
          </a:prstGeom>
          <a:noFill/>
          <a:ln>
            <a:noFill/>
          </a:ln>
        </p:spPr>
      </p:pic>
      <p:sp>
        <p:nvSpPr>
          <p:cNvPr id="317" name="Google Shape;317;p22"/>
          <p:cNvSpPr/>
          <p:nvPr/>
        </p:nvSpPr>
        <p:spPr>
          <a:xfrm>
            <a:off x="4046220" y="3695700"/>
            <a:ext cx="1051560" cy="342900"/>
          </a:xfrm>
          <a:prstGeom prst="rightArrow">
            <a:avLst>
              <a:gd name="adj1" fmla="val 50000"/>
              <a:gd name="adj2" fmla="val 50000"/>
            </a:avLst>
          </a:prstGeom>
          <a:gradFill>
            <a:gsLst>
              <a:gs pos="0">
                <a:srgbClr val="00615C"/>
              </a:gs>
              <a:gs pos="100000">
                <a:srgbClr val="B1C9C9"/>
              </a:gs>
            </a:gsLst>
            <a:lin ang="16200000" scaled="0"/>
          </a:gradFill>
          <a:ln w="9525" cap="flat" cmpd="sng">
            <a:solidFill>
              <a:srgbClr val="0055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22"/>
          <p:cNvSpPr txBox="1"/>
          <p:nvPr/>
        </p:nvSpPr>
        <p:spPr>
          <a:xfrm>
            <a:off x="3642359" y="3063478"/>
            <a:ext cx="20040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Approximated by</a:t>
            </a:r>
            <a:endParaRP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EDFFDB-CBC8-4652-B2F9-9C3BA401AB6D}"/>
                  </a:ext>
                </a:extLst>
              </p:cNvPr>
              <p:cNvSpPr txBox="1"/>
              <p:nvPr/>
            </p:nvSpPr>
            <p:spPr>
              <a:xfrm>
                <a:off x="3262506" y="5191165"/>
                <a:ext cx="2571473" cy="778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smtClean="0">
                          <a:solidFill>
                            <a:schemeClr val="dk1"/>
                          </a:solidFill>
                          <a:latin typeface="Cambria Math" panose="02040503050406030204" pitchFamily="18" charset="0"/>
                        </a:rPr>
                        <m:t>𝐸</m:t>
                      </m:r>
                      <m:d>
                        <m:dPr>
                          <m:ctrlPr>
                            <a:rPr lang="en-US" sz="1800" i="1">
                              <a:solidFill>
                                <a:schemeClr val="dk1"/>
                              </a:solidFill>
                              <a:latin typeface="Cambria Math" panose="02040503050406030204" pitchFamily="18" charset="0"/>
                            </a:rPr>
                          </m:ctrlPr>
                        </m:dPr>
                        <m:e>
                          <m:r>
                            <a:rPr lang="en-US" sz="1800">
                              <a:solidFill>
                                <a:schemeClr val="dk1"/>
                              </a:solidFill>
                              <a:latin typeface="Cambria Math" panose="02040503050406030204" pitchFamily="18" charset="0"/>
                            </a:rPr>
                            <m:t>𝐷</m:t>
                          </m:r>
                        </m:e>
                      </m:d>
                      <m:r>
                        <a:rPr lang="en-US" sz="1800">
                          <a:solidFill>
                            <a:schemeClr val="dk1"/>
                          </a:solidFill>
                          <a:latin typeface="Cambria Math" panose="02040503050406030204" pitchFamily="18" charset="0"/>
                        </a:rPr>
                        <m:t>=</m:t>
                      </m:r>
                      <m:nary>
                        <m:naryPr>
                          <m:chr m:val="∑"/>
                          <m:ctrlPr>
                            <a:rPr lang="en-US" sz="1800" i="1">
                              <a:solidFill>
                                <a:schemeClr val="dk1"/>
                              </a:solidFill>
                              <a:latin typeface="Cambria Math" panose="02040503050406030204" pitchFamily="18" charset="0"/>
                            </a:rPr>
                          </m:ctrlPr>
                        </m:naryPr>
                        <m:sub>
                          <m:r>
                            <m:rPr>
                              <m:brk m:alnAt="23"/>
                            </m:rPr>
                            <a:rPr lang="en-US" sz="1800">
                              <a:solidFill>
                                <a:schemeClr val="dk1"/>
                              </a:solidFill>
                              <a:latin typeface="Cambria Math" panose="02040503050406030204" pitchFamily="18" charset="0"/>
                            </a:rPr>
                            <m:t>𝑖</m:t>
                          </m:r>
                          <m:r>
                            <a:rPr lang="en-US" sz="1800">
                              <a:solidFill>
                                <a:schemeClr val="dk1"/>
                              </a:solidFill>
                              <a:latin typeface="Cambria Math" panose="02040503050406030204" pitchFamily="18" charset="0"/>
                            </a:rPr>
                            <m:t>=1</m:t>
                          </m:r>
                        </m:sub>
                        <m:sup>
                          <m:r>
                            <a:rPr lang="en-US" sz="1800">
                              <a:solidFill>
                                <a:schemeClr val="dk1"/>
                              </a:solidFill>
                              <a:latin typeface="Cambria Math" panose="02040503050406030204" pitchFamily="18" charset="0"/>
                            </a:rPr>
                            <m:t>40</m:t>
                          </m:r>
                        </m:sup>
                        <m:e>
                          <m:r>
                            <a:rPr lang="en-US" sz="1800">
                              <a:solidFill>
                                <a:schemeClr val="dk1"/>
                              </a:solidFill>
                              <a:latin typeface="Cambria Math" panose="02040503050406030204" pitchFamily="18" charset="0"/>
                            </a:rPr>
                            <m:t>𝑝</m:t>
                          </m:r>
                          <m:d>
                            <m:dPr>
                              <m:ctrlPr>
                                <a:rPr lang="en-US" sz="1800" i="1">
                                  <a:solidFill>
                                    <a:schemeClr val="dk1"/>
                                  </a:solidFill>
                                  <a:latin typeface="Cambria Math" panose="02040503050406030204" pitchFamily="18" charset="0"/>
                                </a:rPr>
                              </m:ctrlPr>
                            </m:dPr>
                            <m:e>
                              <m:r>
                                <a:rPr lang="en-US" sz="1800">
                                  <a:solidFill>
                                    <a:schemeClr val="dk1"/>
                                  </a:solidFill>
                                  <a:latin typeface="Cambria Math" panose="02040503050406030204" pitchFamily="18" charset="0"/>
                                </a:rPr>
                                <m:t>𝑋</m:t>
                              </m:r>
                              <m:r>
                                <a:rPr lang="en-US" sz="1800">
                                  <a:solidFill>
                                    <a:schemeClr val="dk1"/>
                                  </a:solidFill>
                                  <a:latin typeface="Cambria Math" panose="02040503050406030204" pitchFamily="18" charset="0"/>
                                </a:rPr>
                                <m:t>=</m:t>
                              </m:r>
                              <m:r>
                                <a:rPr lang="en-US" sz="1800">
                                  <a:solidFill>
                                    <a:schemeClr val="dk1"/>
                                  </a:solidFill>
                                  <a:latin typeface="Cambria Math" panose="02040503050406030204" pitchFamily="18" charset="0"/>
                                </a:rPr>
                                <m:t>𝑖</m:t>
                              </m:r>
                            </m:e>
                          </m:d>
                          <m:r>
                            <a:rPr lang="en-US" sz="1800" b="0" i="1" smtClean="0">
                              <a:solidFill>
                                <a:schemeClr val="dk1"/>
                              </a:solidFill>
                              <a:latin typeface="Cambria Math" panose="02040503050406030204" pitchFamily="18" charset="0"/>
                            </a:rPr>
                            <m:t>𝐷</m:t>
                          </m:r>
                          <m:r>
                            <a:rPr lang="en-US" sz="1800">
                              <a:solidFill>
                                <a:schemeClr val="dk1"/>
                              </a:solidFill>
                              <a:latin typeface="Cambria Math" panose="02040503050406030204" pitchFamily="18" charset="0"/>
                            </a:rPr>
                            <m:t>(</m:t>
                          </m:r>
                          <m:r>
                            <a:rPr lang="en-US" sz="1800">
                              <a:solidFill>
                                <a:schemeClr val="dk1"/>
                              </a:solidFill>
                              <a:latin typeface="Cambria Math" panose="02040503050406030204" pitchFamily="18" charset="0"/>
                            </a:rPr>
                            <m:t>𝑥</m:t>
                          </m:r>
                          <m:r>
                            <a:rPr lang="en-US" sz="1800">
                              <a:solidFill>
                                <a:schemeClr val="dk1"/>
                              </a:solidFill>
                              <a:latin typeface="Cambria Math" panose="02040503050406030204" pitchFamily="18" charset="0"/>
                            </a:rPr>
                            <m:t>)</m:t>
                          </m:r>
                        </m:e>
                      </m:nary>
                    </m:oMath>
                  </m:oMathPara>
                </a14:m>
                <a:endParaRPr lang="en-US" sz="1800" dirty="0">
                  <a:solidFill>
                    <a:schemeClr val="dk1"/>
                  </a:solidFill>
                </a:endParaRPr>
              </a:p>
            </p:txBody>
          </p:sp>
        </mc:Choice>
        <mc:Fallback xmlns="">
          <p:sp>
            <p:nvSpPr>
              <p:cNvPr id="3" name="TextBox 2">
                <a:extLst>
                  <a:ext uri="{FF2B5EF4-FFF2-40B4-BE49-F238E27FC236}">
                    <a16:creationId xmlns:a16="http://schemas.microsoft.com/office/drawing/2014/main" id="{C9EDFFDB-CBC8-4652-B2F9-9C3BA401AB6D}"/>
                  </a:ext>
                </a:extLst>
              </p:cNvPr>
              <p:cNvSpPr txBox="1">
                <a:spLocks noRot="1" noChangeAspect="1" noMove="1" noResize="1" noEditPoints="1" noAdjustHandles="1" noChangeArrowheads="1" noChangeShapeType="1" noTextEdit="1"/>
              </p:cNvSpPr>
              <p:nvPr/>
            </p:nvSpPr>
            <p:spPr>
              <a:xfrm>
                <a:off x="3262506" y="5191165"/>
                <a:ext cx="2571473" cy="778803"/>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3"/>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Arial"/>
              <a:buNone/>
            </a:pPr>
            <a:r>
              <a:rPr lang="en-US"/>
              <a:t>Aggregation – Noise Curriculum</a:t>
            </a:r>
            <a:endParaRPr/>
          </a:p>
        </p:txBody>
      </p:sp>
      <p:sp>
        <p:nvSpPr>
          <p:cNvPr id="325" name="Google Shape;325;p23"/>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graphicFrame>
        <p:nvGraphicFramePr>
          <p:cNvPr id="326" name="Google Shape;326;p23"/>
          <p:cNvGraphicFramePr/>
          <p:nvPr/>
        </p:nvGraphicFramePr>
        <p:xfrm>
          <a:off x="457200" y="1454150"/>
          <a:ext cx="8229600" cy="1752640"/>
        </p:xfrm>
        <a:graphic>
          <a:graphicData uri="http://schemas.openxmlformats.org/drawingml/2006/table">
            <a:tbl>
              <a:tblPr firstRow="1" bandRow="1">
                <a:noFill/>
                <a:tableStyleId>{4A4E02D5-7F7D-44B0-812B-E01FA2D09C31}</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Experiment</a:t>
                      </a:r>
                      <a:endParaRPr sz="1800"/>
                    </a:p>
                  </a:txBody>
                  <a:tcPr marL="91450" marR="91450" marT="45725" marB="45725"/>
                </a:tc>
                <a:tc>
                  <a:txBody>
                    <a:bodyPr/>
                    <a:lstStyle/>
                    <a:p>
                      <a:pPr marL="0" marR="0" lvl="0" indent="0" algn="l" rtl="0">
                        <a:spcBef>
                          <a:spcPts val="0"/>
                        </a:spcBef>
                        <a:spcAft>
                          <a:spcPts val="0"/>
                        </a:spcAft>
                        <a:buNone/>
                      </a:pPr>
                      <a:r>
                        <a:rPr lang="en-US" sz="1800"/>
                        <a:t>Mean</a:t>
                      </a:r>
                      <a:endParaRPr sz="1800"/>
                    </a:p>
                  </a:txBody>
                  <a:tcPr marL="91450" marR="91450" marT="45725" marB="45725"/>
                </a:tc>
                <a:tc>
                  <a:txBody>
                    <a:bodyPr/>
                    <a:lstStyle/>
                    <a:p>
                      <a:pPr marL="0" marR="0" lvl="0" indent="0" algn="l" rtl="0">
                        <a:spcBef>
                          <a:spcPts val="0"/>
                        </a:spcBef>
                        <a:spcAft>
                          <a:spcPts val="0"/>
                        </a:spcAft>
                        <a:buNone/>
                      </a:pPr>
                      <a:r>
                        <a:rPr lang="en-US" sz="1800"/>
                        <a:t>Standard deviation</a:t>
                      </a:r>
                      <a:endParaRPr sz="1800"/>
                    </a:p>
                  </a:txBody>
                  <a:tcPr marL="91450" marR="91450" marT="45725" marB="45725"/>
                </a:tc>
                <a:tc>
                  <a:txBody>
                    <a:bodyPr/>
                    <a:lstStyle/>
                    <a:p>
                      <a:pPr marL="0" marR="0" lvl="0" indent="0" algn="l" rtl="0">
                        <a:spcBef>
                          <a:spcPts val="0"/>
                        </a:spcBef>
                        <a:spcAft>
                          <a:spcPts val="0"/>
                        </a:spcAft>
                        <a:buNone/>
                      </a:pPr>
                      <a:r>
                        <a:rPr lang="en-US" sz="1800"/>
                        <a:t>Confidence Interval (95%)</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MNIST</a:t>
                      </a:r>
                      <a:endParaRPr sz="1800"/>
                    </a:p>
                  </a:txBody>
                  <a:tcPr marL="91450" marR="91450" marT="45725" marB="45725"/>
                </a:tc>
                <a:tc>
                  <a:txBody>
                    <a:bodyPr/>
                    <a:lstStyle/>
                    <a:p>
                      <a:pPr marL="0" marR="0" lvl="0" indent="0" algn="l" rtl="0">
                        <a:spcBef>
                          <a:spcPts val="0"/>
                        </a:spcBef>
                        <a:spcAft>
                          <a:spcPts val="0"/>
                        </a:spcAft>
                        <a:buNone/>
                      </a:pPr>
                      <a:r>
                        <a:rPr lang="en-US" sz="1800"/>
                        <a:t>0.3297</a:t>
                      </a:r>
                      <a:endParaRPr/>
                    </a:p>
                  </a:txBody>
                  <a:tcPr marL="91450" marR="91450" marT="45725" marB="45725"/>
                </a:tc>
                <a:tc>
                  <a:txBody>
                    <a:bodyPr/>
                    <a:lstStyle/>
                    <a:p>
                      <a:pPr marL="0" marR="0" lvl="0" indent="0" algn="l" rtl="0">
                        <a:spcBef>
                          <a:spcPts val="0"/>
                        </a:spcBef>
                        <a:spcAft>
                          <a:spcPts val="0"/>
                        </a:spcAft>
                        <a:buNone/>
                      </a:pPr>
                      <a:r>
                        <a:rPr lang="en-US" sz="1800"/>
                        <a:t>0.1124</a:t>
                      </a:r>
                      <a:endParaRPr/>
                    </a:p>
                  </a:txBody>
                  <a:tcPr marL="91450" marR="91450" marT="45725" marB="45725"/>
                </a:tc>
                <a:tc>
                  <a:txBody>
                    <a:bodyPr/>
                    <a:lstStyle/>
                    <a:p>
                      <a:pPr marL="0" marR="0" lvl="0" indent="0" algn="l" rtl="0">
                        <a:spcBef>
                          <a:spcPts val="0"/>
                        </a:spcBef>
                        <a:spcAft>
                          <a:spcPts val="0"/>
                        </a:spcAft>
                        <a:buNone/>
                      </a:pPr>
                      <a:r>
                        <a:rPr lang="en-US" sz="1800" dirty="0"/>
                        <a:t>[0.2492,0.4101]</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KMNIST</a:t>
                      </a:r>
                      <a:endParaRPr sz="1800"/>
                    </a:p>
                  </a:txBody>
                  <a:tcPr marL="91450" marR="91450" marT="45725" marB="45725"/>
                </a:tc>
                <a:tc>
                  <a:txBody>
                    <a:bodyPr/>
                    <a:lstStyle/>
                    <a:p>
                      <a:pPr marL="0" marR="0" lvl="0" indent="0" algn="l" rtl="0">
                        <a:spcBef>
                          <a:spcPts val="0"/>
                        </a:spcBef>
                        <a:spcAft>
                          <a:spcPts val="0"/>
                        </a:spcAft>
                        <a:buNone/>
                      </a:pPr>
                      <a:r>
                        <a:rPr lang="en-US" sz="1800"/>
                        <a:t>0.3366</a:t>
                      </a:r>
                      <a:endParaRPr/>
                    </a:p>
                  </a:txBody>
                  <a:tcPr marL="91450" marR="91450" marT="45725" marB="45725"/>
                </a:tc>
                <a:tc>
                  <a:txBody>
                    <a:bodyPr/>
                    <a:lstStyle/>
                    <a:p>
                      <a:pPr marL="0" marR="0" lvl="0" indent="0" algn="l" rtl="0">
                        <a:spcBef>
                          <a:spcPts val="0"/>
                        </a:spcBef>
                        <a:spcAft>
                          <a:spcPts val="0"/>
                        </a:spcAft>
                        <a:buNone/>
                      </a:pPr>
                      <a:r>
                        <a:rPr lang="en-US" sz="1800"/>
                        <a:t>0.0564</a:t>
                      </a:r>
                      <a:endParaRPr/>
                    </a:p>
                  </a:txBody>
                  <a:tcPr marL="91450" marR="91450" marT="45725" marB="45725"/>
                </a:tc>
                <a:tc>
                  <a:txBody>
                    <a:bodyPr/>
                    <a:lstStyle/>
                    <a:p>
                      <a:pPr marL="0" marR="0" lvl="0" indent="0" algn="l" rtl="0">
                        <a:spcBef>
                          <a:spcPts val="0"/>
                        </a:spcBef>
                        <a:spcAft>
                          <a:spcPts val="0"/>
                        </a:spcAft>
                        <a:buNone/>
                      </a:pPr>
                      <a:r>
                        <a:rPr lang="en-US" sz="1800" dirty="0"/>
                        <a:t>[0.2962,0.377]</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CIFAR10</a:t>
                      </a:r>
                      <a:endParaRPr sz="1800"/>
                    </a:p>
                  </a:txBody>
                  <a:tcPr marL="91450" marR="91450" marT="45725" marB="45725"/>
                </a:tc>
                <a:tc>
                  <a:txBody>
                    <a:bodyPr/>
                    <a:lstStyle/>
                    <a:p>
                      <a:pPr marL="0" marR="0" lvl="0" indent="0" algn="l" rtl="0">
                        <a:spcBef>
                          <a:spcPts val="0"/>
                        </a:spcBef>
                        <a:spcAft>
                          <a:spcPts val="0"/>
                        </a:spcAft>
                        <a:buNone/>
                      </a:pPr>
                      <a:r>
                        <a:rPr lang="en-US" sz="1800"/>
                        <a:t>0.0836</a:t>
                      </a:r>
                      <a:endParaRPr/>
                    </a:p>
                  </a:txBody>
                  <a:tcPr marL="91450" marR="91450" marT="45725" marB="45725"/>
                </a:tc>
                <a:tc>
                  <a:txBody>
                    <a:bodyPr/>
                    <a:lstStyle/>
                    <a:p>
                      <a:pPr marL="0" marR="0" lvl="0" indent="0" algn="l" rtl="0">
                        <a:spcBef>
                          <a:spcPts val="0"/>
                        </a:spcBef>
                        <a:spcAft>
                          <a:spcPts val="0"/>
                        </a:spcAft>
                        <a:buNone/>
                      </a:pPr>
                      <a:r>
                        <a:rPr lang="en-US" sz="1800"/>
                        <a:t>0.0108</a:t>
                      </a:r>
                      <a:endParaRPr/>
                    </a:p>
                  </a:txBody>
                  <a:tcPr marL="91450" marR="91450" marT="45725" marB="45725"/>
                </a:tc>
                <a:tc>
                  <a:txBody>
                    <a:bodyPr/>
                    <a:lstStyle/>
                    <a:p>
                      <a:pPr marL="0" marR="0" lvl="0" indent="0" algn="l" rtl="0">
                        <a:spcBef>
                          <a:spcPts val="0"/>
                        </a:spcBef>
                        <a:spcAft>
                          <a:spcPts val="0"/>
                        </a:spcAft>
                        <a:buNone/>
                      </a:pPr>
                      <a:r>
                        <a:rPr lang="en-US" sz="1800" dirty="0"/>
                        <a:t>[0.0759,0.0913]</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327" name="Google Shape;327;p23"/>
          <p:cNvSpPr txBox="1"/>
          <p:nvPr/>
        </p:nvSpPr>
        <p:spPr>
          <a:xfrm>
            <a:off x="457199" y="4015861"/>
            <a:ext cx="41033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With approximately 95% confidence.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4"/>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Results - Class Curriculum</a:t>
            </a:r>
            <a:endParaRPr/>
          </a:p>
        </p:txBody>
      </p:sp>
      <p:sp>
        <p:nvSpPr>
          <p:cNvPr id="333" name="Google Shape;333;p24"/>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pic>
        <p:nvPicPr>
          <p:cNvPr id="334" name="Google Shape;334;p24"/>
          <p:cNvPicPr preferRelativeResize="0">
            <a:picLocks noGrp="1"/>
          </p:cNvPicPr>
          <p:nvPr>
            <p:ph type="body" idx="1"/>
          </p:nvPr>
        </p:nvPicPr>
        <p:blipFill rotWithShape="1">
          <a:blip r:embed="rId3">
            <a:alphaModFix/>
          </a:blip>
          <a:srcRect/>
          <a:stretch/>
        </p:blipFill>
        <p:spPr>
          <a:xfrm>
            <a:off x="457199" y="2034381"/>
            <a:ext cx="3718984" cy="2789238"/>
          </a:xfrm>
          <a:prstGeom prst="rect">
            <a:avLst/>
          </a:prstGeom>
          <a:noFill/>
          <a:ln>
            <a:noFill/>
          </a:ln>
        </p:spPr>
      </p:pic>
      <p:pic>
        <p:nvPicPr>
          <p:cNvPr id="335" name="Google Shape;335;p24"/>
          <p:cNvPicPr preferRelativeResize="0"/>
          <p:nvPr/>
        </p:nvPicPr>
        <p:blipFill rotWithShape="1">
          <a:blip r:embed="rId4">
            <a:alphaModFix/>
          </a:blip>
          <a:srcRect/>
          <a:stretch/>
        </p:blipFill>
        <p:spPr>
          <a:xfrm>
            <a:off x="4967819" y="2034381"/>
            <a:ext cx="3718984" cy="27892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Arial"/>
              <a:buNone/>
            </a:pPr>
            <a:r>
              <a:rPr lang="en-US"/>
              <a:t>Aggregation – Class Curriculum</a:t>
            </a:r>
            <a:endParaRPr/>
          </a:p>
        </p:txBody>
      </p:sp>
      <p:sp>
        <p:nvSpPr>
          <p:cNvPr id="341" name="Google Shape;341;p25"/>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graphicFrame>
        <p:nvGraphicFramePr>
          <p:cNvPr id="342" name="Google Shape;342;p25"/>
          <p:cNvGraphicFramePr/>
          <p:nvPr/>
        </p:nvGraphicFramePr>
        <p:xfrm>
          <a:off x="457200" y="1454150"/>
          <a:ext cx="8229600" cy="1381790"/>
        </p:xfrm>
        <a:graphic>
          <a:graphicData uri="http://schemas.openxmlformats.org/drawingml/2006/table">
            <a:tbl>
              <a:tblPr firstRow="1" bandRow="1">
                <a:noFill/>
                <a:tableStyleId>{4A4E02D5-7F7D-44B0-812B-E01FA2D09C31}</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Max KMNIST Classes</a:t>
                      </a:r>
                      <a:endParaRPr/>
                    </a:p>
                  </a:txBody>
                  <a:tcPr marL="91450" marR="91450" marT="45725" marB="45725"/>
                </a:tc>
                <a:tc>
                  <a:txBody>
                    <a:bodyPr/>
                    <a:lstStyle/>
                    <a:p>
                      <a:pPr marL="0" marR="0" lvl="0" indent="0" algn="l" rtl="0">
                        <a:spcBef>
                          <a:spcPts val="0"/>
                        </a:spcBef>
                        <a:spcAft>
                          <a:spcPts val="0"/>
                        </a:spcAft>
                        <a:buNone/>
                      </a:pPr>
                      <a:r>
                        <a:rPr lang="en-US" sz="1800"/>
                        <a:t>Mean</a:t>
                      </a:r>
                      <a:endParaRPr/>
                    </a:p>
                  </a:txBody>
                  <a:tcPr marL="91450" marR="91450" marT="45725" marB="45725"/>
                </a:tc>
                <a:tc>
                  <a:txBody>
                    <a:bodyPr/>
                    <a:lstStyle/>
                    <a:p>
                      <a:pPr marL="0" marR="0" lvl="0" indent="0" algn="l" rtl="0">
                        <a:spcBef>
                          <a:spcPts val="0"/>
                        </a:spcBef>
                        <a:spcAft>
                          <a:spcPts val="0"/>
                        </a:spcAft>
                        <a:buNone/>
                      </a:pPr>
                      <a:r>
                        <a:rPr lang="en-US" sz="1800"/>
                        <a:t>Standard Deviation</a:t>
                      </a:r>
                      <a:endParaRPr/>
                    </a:p>
                  </a:txBody>
                  <a:tcPr marL="91450" marR="91450" marT="45725" marB="45725"/>
                </a:tc>
                <a:tc>
                  <a:txBody>
                    <a:bodyPr/>
                    <a:lstStyle/>
                    <a:p>
                      <a:pPr marL="0" marR="0" lvl="0" indent="0" algn="l" rtl="0">
                        <a:spcBef>
                          <a:spcPts val="0"/>
                        </a:spcBef>
                        <a:spcAft>
                          <a:spcPts val="0"/>
                        </a:spcAft>
                        <a:buNone/>
                      </a:pPr>
                      <a:r>
                        <a:rPr lang="en-US" sz="1800"/>
                        <a:t>Confidence Interval (95%)</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5</a:t>
                      </a:r>
                      <a:endParaRPr/>
                    </a:p>
                  </a:txBody>
                  <a:tcPr marL="91450" marR="91450" marT="45725" marB="45725"/>
                </a:tc>
                <a:tc>
                  <a:txBody>
                    <a:bodyPr/>
                    <a:lstStyle/>
                    <a:p>
                      <a:pPr marL="0" marR="0" lvl="0" indent="0" algn="l" rtl="0">
                        <a:spcBef>
                          <a:spcPts val="0"/>
                        </a:spcBef>
                        <a:spcAft>
                          <a:spcPts val="0"/>
                        </a:spcAft>
                        <a:buNone/>
                      </a:pPr>
                      <a:r>
                        <a:rPr lang="en-US" sz="1800"/>
                        <a:t>0.0525</a:t>
                      </a:r>
                      <a:endParaRPr/>
                    </a:p>
                  </a:txBody>
                  <a:tcPr marL="91450" marR="91450" marT="45725" marB="45725"/>
                </a:tc>
                <a:tc>
                  <a:txBody>
                    <a:bodyPr/>
                    <a:lstStyle/>
                    <a:p>
                      <a:pPr marL="0" marR="0" lvl="0" indent="0" algn="l" rtl="0">
                        <a:spcBef>
                          <a:spcPts val="0"/>
                        </a:spcBef>
                        <a:spcAft>
                          <a:spcPts val="0"/>
                        </a:spcAft>
                        <a:buNone/>
                      </a:pPr>
                      <a:r>
                        <a:rPr lang="en-US" sz="1800"/>
                        <a:t>0.0428</a:t>
                      </a:r>
                      <a:endParaRPr/>
                    </a:p>
                  </a:txBody>
                  <a:tcPr marL="91450" marR="91450" marT="45725" marB="45725"/>
                </a:tc>
                <a:tc>
                  <a:txBody>
                    <a:bodyPr/>
                    <a:lstStyle/>
                    <a:p>
                      <a:pPr marL="0" marR="0" lvl="0" indent="0" algn="l" rtl="0">
                        <a:spcBef>
                          <a:spcPts val="0"/>
                        </a:spcBef>
                        <a:spcAft>
                          <a:spcPts val="0"/>
                        </a:spcAft>
                        <a:buNone/>
                      </a:pPr>
                      <a:r>
                        <a:rPr lang="en-US" sz="1800"/>
                        <a:t>[0.015,0.0901]</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10</a:t>
                      </a:r>
                      <a:endParaRPr/>
                    </a:p>
                  </a:txBody>
                  <a:tcPr marL="91450" marR="91450" marT="45725" marB="45725"/>
                </a:tc>
                <a:tc>
                  <a:txBody>
                    <a:bodyPr/>
                    <a:lstStyle/>
                    <a:p>
                      <a:pPr marL="0" marR="0" lvl="0" indent="0" algn="l" rtl="0">
                        <a:spcBef>
                          <a:spcPts val="0"/>
                        </a:spcBef>
                        <a:spcAft>
                          <a:spcPts val="0"/>
                        </a:spcAft>
                        <a:buNone/>
                      </a:pPr>
                      <a:r>
                        <a:rPr lang="en-US" sz="1800"/>
                        <a:t>0.1217</a:t>
                      </a:r>
                      <a:endParaRPr/>
                    </a:p>
                  </a:txBody>
                  <a:tcPr marL="91450" marR="91450" marT="45725" marB="45725"/>
                </a:tc>
                <a:tc>
                  <a:txBody>
                    <a:bodyPr/>
                    <a:lstStyle/>
                    <a:p>
                      <a:pPr marL="0" marR="0" lvl="0" indent="0" algn="l" rtl="0">
                        <a:spcBef>
                          <a:spcPts val="0"/>
                        </a:spcBef>
                        <a:spcAft>
                          <a:spcPts val="0"/>
                        </a:spcAft>
                        <a:buNone/>
                      </a:pPr>
                      <a:r>
                        <a:rPr lang="en-US" sz="1800"/>
                        <a:t>0.0869</a:t>
                      </a:r>
                      <a:endParaRPr/>
                    </a:p>
                  </a:txBody>
                  <a:tcPr marL="91450" marR="91450" marT="45725" marB="45725"/>
                </a:tc>
                <a:tc>
                  <a:txBody>
                    <a:bodyPr/>
                    <a:lstStyle/>
                    <a:p>
                      <a:pPr marL="0" marR="0" lvl="0" indent="0" algn="l" rtl="0">
                        <a:spcBef>
                          <a:spcPts val="0"/>
                        </a:spcBef>
                        <a:spcAft>
                          <a:spcPts val="0"/>
                        </a:spcAft>
                        <a:buNone/>
                      </a:pPr>
                      <a:r>
                        <a:rPr lang="en-US" sz="1800"/>
                        <a:t>[0.0347,0.2088]</a:t>
                      </a:r>
                      <a:endParaRPr/>
                    </a:p>
                  </a:txBody>
                  <a:tcPr marL="91450" marR="91450" marT="45725" marB="45725"/>
                </a:tc>
                <a:extLst>
                  <a:ext uri="{0D108BD9-81ED-4DB2-BD59-A6C34878D82A}">
                    <a16:rowId xmlns:a16="http://schemas.microsoft.com/office/drawing/2014/main" val="10002"/>
                  </a:ext>
                </a:extLst>
              </a:tr>
            </a:tbl>
          </a:graphicData>
        </a:graphic>
      </p:graphicFrame>
      <p:sp>
        <p:nvSpPr>
          <p:cNvPr id="343" name="Google Shape;343;p25"/>
          <p:cNvSpPr txBox="1"/>
          <p:nvPr/>
        </p:nvSpPr>
        <p:spPr>
          <a:xfrm>
            <a:off x="457199" y="4000449"/>
            <a:ext cx="41033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With exactly 95% confidence.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Conclusions</a:t>
            </a:r>
            <a:endParaRPr/>
          </a:p>
        </p:txBody>
      </p:sp>
      <p:sp>
        <p:nvSpPr>
          <p:cNvPr id="349" name="Google Shape;349;p26"/>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350" name="Google Shape;350;p26"/>
          <p:cNvSpPr txBox="1">
            <a:spLocks noGrp="1"/>
          </p:cNvSpPr>
          <p:nvPr>
            <p:ph type="body" idx="1"/>
          </p:nvPr>
        </p:nvSpPr>
        <p:spPr>
          <a:xfrm>
            <a:off x="457200" y="1453931"/>
            <a:ext cx="8290560" cy="348382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1"/>
              </a:buClr>
              <a:buSzPct val="100000"/>
              <a:buFont typeface="Noto Sans Symbols"/>
              <a:buChar char="▪"/>
            </a:pPr>
            <a:r>
              <a:rPr lang="en-US" dirty="0"/>
              <a:t>Curriculum learning is in essence the process of deciding the ordering of the samples to be fed into a model based on difficulty. Such decision sometimes can be made based on the difficulty of the samples perceived by human.</a:t>
            </a:r>
            <a:endParaRPr dirty="0"/>
          </a:p>
          <a:p>
            <a:pPr marL="342900" lvl="0" indent="-342900" algn="l" rtl="0">
              <a:spcBef>
                <a:spcPts val="370"/>
              </a:spcBef>
              <a:spcAft>
                <a:spcPts val="0"/>
              </a:spcAft>
              <a:buClr>
                <a:schemeClr val="accent1"/>
              </a:buClr>
              <a:buSzPct val="100000"/>
              <a:buFont typeface="Noto Sans Symbols"/>
              <a:buChar char="▪"/>
            </a:pPr>
            <a:r>
              <a:rPr lang="en-US" dirty="0"/>
              <a:t>Well designed curriculum can reduce loss, increase training accuracy, validation accuracy and test accuracy when compared to not using one.</a:t>
            </a:r>
            <a:endParaRPr dirty="0"/>
          </a:p>
          <a:p>
            <a:pPr marL="342900" lvl="0" indent="-342900" algn="l" rtl="0">
              <a:spcBef>
                <a:spcPts val="370"/>
              </a:spcBef>
              <a:spcAft>
                <a:spcPts val="0"/>
              </a:spcAft>
              <a:buClr>
                <a:schemeClr val="accent1"/>
              </a:buClr>
              <a:buSzPct val="100000"/>
              <a:buFont typeface="Noto Sans Symbols"/>
              <a:buChar char="▪"/>
            </a:pPr>
            <a:r>
              <a:rPr lang="en-US" dirty="0"/>
              <a:t>Manually design and tune curriculum require insights and lots of efforts.</a:t>
            </a:r>
            <a:endParaRPr dirty="0"/>
          </a:p>
        </p:txBody>
      </p:sp>
      <p:sp>
        <p:nvSpPr>
          <p:cNvPr id="2" name="TextBox 1">
            <a:extLst>
              <a:ext uri="{FF2B5EF4-FFF2-40B4-BE49-F238E27FC236}">
                <a16:creationId xmlns:a16="http://schemas.microsoft.com/office/drawing/2014/main" id="{15B90576-6F72-427B-8AC2-D1B98080C90B}"/>
              </a:ext>
            </a:extLst>
          </p:cNvPr>
          <p:cNvSpPr txBox="1"/>
          <p:nvPr/>
        </p:nvSpPr>
        <p:spPr>
          <a:xfrm>
            <a:off x="3494116" y="5257156"/>
            <a:ext cx="2216728" cy="307777"/>
          </a:xfrm>
          <a:prstGeom prst="rect">
            <a:avLst/>
          </a:prstGeom>
          <a:noFill/>
        </p:spPr>
        <p:txBody>
          <a:bodyPr wrap="square" rtlCol="0">
            <a:spAutoFit/>
          </a:bodyPr>
          <a:lstStyle/>
          <a:p>
            <a:r>
              <a:rPr lang="en-US" dirty="0">
                <a:solidFill>
                  <a:srgbClr val="00B050"/>
                </a:solidFill>
              </a:rPr>
              <a:t>Pending for publication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txBox="1">
            <a:spLocks noGrp="1"/>
          </p:cNvSpPr>
          <p:nvPr>
            <p:ph type="ctrTitle"/>
          </p:nvPr>
        </p:nvSpPr>
        <p:spPr>
          <a:xfrm>
            <a:off x="685800" y="2547426"/>
            <a:ext cx="6062241"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5551"/>
              </a:buClr>
              <a:buSzPts val="5500"/>
              <a:buFont typeface="Arial"/>
              <a:buNone/>
            </a:pPr>
            <a:r>
              <a:rPr lang="en-US"/>
              <a:t>Thank you for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Arial"/>
              <a:buNone/>
            </a:pPr>
            <a:r>
              <a:rPr lang="en-US"/>
              <a:t>What is Curriculum Learning?(2)</a:t>
            </a:r>
            <a:endParaRPr/>
          </a:p>
        </p:txBody>
      </p:sp>
      <p:sp>
        <p:nvSpPr>
          <p:cNvPr id="146" name="Google Shape;146;p4"/>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147" name="Google Shape;147;p4"/>
          <p:cNvSpPr txBox="1"/>
          <p:nvPr/>
        </p:nvSpPr>
        <p:spPr>
          <a:xfrm>
            <a:off x="457200" y="1723678"/>
            <a:ext cx="44272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The way how curriculum learning is done:</a:t>
            </a:r>
            <a:endParaRPr/>
          </a:p>
        </p:txBody>
      </p:sp>
      <p:sp>
        <p:nvSpPr>
          <p:cNvPr id="148" name="Google Shape;148;p4"/>
          <p:cNvSpPr txBox="1"/>
          <p:nvPr/>
        </p:nvSpPr>
        <p:spPr>
          <a:xfrm>
            <a:off x="457200" y="5310390"/>
            <a:ext cx="72313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Difficulty of the sample is indicated by the color with green being the easiest and red being the most difficult.</a:t>
            </a:r>
            <a:endParaRPr/>
          </a:p>
        </p:txBody>
      </p:sp>
      <p:pic>
        <p:nvPicPr>
          <p:cNvPr id="149" name="Google Shape;149;p4"/>
          <p:cNvPicPr preferRelativeResize="0">
            <a:picLocks noGrp="1"/>
          </p:cNvPicPr>
          <p:nvPr>
            <p:ph type="body" idx="1"/>
          </p:nvPr>
        </p:nvPicPr>
        <p:blipFill rotWithShape="1">
          <a:blip r:embed="rId3">
            <a:alphaModFix/>
          </a:blip>
          <a:srcRect/>
          <a:stretch/>
        </p:blipFill>
        <p:spPr>
          <a:xfrm>
            <a:off x="457200" y="2322421"/>
            <a:ext cx="8229600" cy="26719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Topicality</a:t>
            </a:r>
            <a:endParaRPr/>
          </a:p>
        </p:txBody>
      </p:sp>
      <p:sp>
        <p:nvSpPr>
          <p:cNvPr id="130" name="Google Shape;130;p2"/>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131" name="Google Shape;131;p2"/>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1"/>
              </a:buClr>
              <a:buSzPts val="2000"/>
              <a:buFont typeface="Noto Sans Symbols"/>
              <a:buChar char="▪"/>
            </a:pPr>
            <a:r>
              <a:rPr lang="en-US"/>
              <a:t>Curriculum learning has been experimentally proven that it can speed up training and improve model’s performance. Investigate the effectiveness of curriculum learning has great potential impact on the machine learning field.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The goal of the thesis</a:t>
            </a:r>
            <a:endParaRPr/>
          </a:p>
        </p:txBody>
      </p:sp>
      <p:sp>
        <p:nvSpPr>
          <p:cNvPr id="155" name="Google Shape;155;p5"/>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Riga Technical University</a:t>
            </a:r>
            <a:endParaRPr/>
          </a:p>
        </p:txBody>
      </p:sp>
      <p:sp>
        <p:nvSpPr>
          <p:cNvPr id="156" name="Google Shape;156;p5"/>
          <p:cNvSpPr txBox="1">
            <a:spLocks noGrp="1"/>
          </p:cNvSpPr>
          <p:nvPr>
            <p:ph type="body" idx="1"/>
          </p:nvPr>
        </p:nvSpPr>
        <p:spPr>
          <a:xfrm>
            <a:off x="457200" y="1453931"/>
            <a:ext cx="8229600" cy="278912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000"/>
              <a:buFont typeface="Noto Sans Symbols"/>
              <a:buChar char="▪"/>
            </a:pPr>
            <a:r>
              <a:rPr lang="en-US" dirty="0"/>
              <a:t>Type A: Comparative analysis</a:t>
            </a:r>
            <a:endParaRPr dirty="0"/>
          </a:p>
          <a:p>
            <a:pPr marL="342900" marR="0" lvl="0" indent="-342900" algn="l" rtl="0">
              <a:lnSpc>
                <a:spcPct val="100000"/>
              </a:lnSpc>
              <a:spcBef>
                <a:spcPts val="400"/>
              </a:spcBef>
              <a:spcAft>
                <a:spcPts val="0"/>
              </a:spcAft>
              <a:buClr>
                <a:schemeClr val="accent1"/>
              </a:buClr>
              <a:buSzPts val="2000"/>
              <a:buFont typeface="Noto Sans Symbols"/>
              <a:buChar char="▪"/>
            </a:pPr>
            <a:r>
              <a:rPr lang="en-US" sz="2000" dirty="0"/>
              <a:t>T</a:t>
            </a:r>
            <a:r>
              <a:rPr lang="en-US" dirty="0"/>
              <a:t>he goal of this thesis is to investigate the effectiveness of curriculum learning on different classification tasks.</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Systematic Literature Review</a:t>
            </a:r>
            <a:endParaRPr/>
          </a:p>
        </p:txBody>
      </p:sp>
      <p:sp>
        <p:nvSpPr>
          <p:cNvPr id="162" name="Google Shape;162;p6"/>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Riga Technical University</a:t>
            </a:r>
            <a:endParaRPr/>
          </a:p>
        </p:txBody>
      </p:sp>
      <p:graphicFrame>
        <p:nvGraphicFramePr>
          <p:cNvPr id="163" name="Google Shape;163;p6"/>
          <p:cNvGraphicFramePr/>
          <p:nvPr>
            <p:extLst>
              <p:ext uri="{D42A27DB-BD31-4B8C-83A1-F6EECF244321}">
                <p14:modId xmlns:p14="http://schemas.microsoft.com/office/powerpoint/2010/main" val="3014245621"/>
              </p:ext>
            </p:extLst>
          </p:nvPr>
        </p:nvGraphicFramePr>
        <p:xfrm>
          <a:off x="4135582" y="1635137"/>
          <a:ext cx="4780539" cy="5123190"/>
        </p:xfrm>
        <a:graphic>
          <a:graphicData uri="http://schemas.openxmlformats.org/drawingml/2006/table">
            <a:tbl>
              <a:tblPr firstRow="1" bandRow="1">
                <a:noFill/>
                <a:tableStyleId>{4A4E02D5-7F7D-44B0-812B-E01FA2D09C31}</a:tableStyleId>
              </a:tblPr>
              <a:tblGrid>
                <a:gridCol w="1593513">
                  <a:extLst>
                    <a:ext uri="{9D8B030D-6E8A-4147-A177-3AD203B41FA5}">
                      <a16:colId xmlns:a16="http://schemas.microsoft.com/office/drawing/2014/main" val="20000"/>
                    </a:ext>
                  </a:extLst>
                </a:gridCol>
                <a:gridCol w="1593513">
                  <a:extLst>
                    <a:ext uri="{9D8B030D-6E8A-4147-A177-3AD203B41FA5}">
                      <a16:colId xmlns:a16="http://schemas.microsoft.com/office/drawing/2014/main" val="20001"/>
                    </a:ext>
                  </a:extLst>
                </a:gridCol>
                <a:gridCol w="1593513">
                  <a:extLst>
                    <a:ext uri="{9D8B030D-6E8A-4147-A177-3AD203B41FA5}">
                      <a16:colId xmlns:a16="http://schemas.microsoft.com/office/drawing/2014/main" val="20002"/>
                    </a:ext>
                  </a:extLst>
                </a:gridCol>
              </a:tblGrid>
              <a:tr h="776358">
                <a:tc>
                  <a:txBody>
                    <a:bodyPr/>
                    <a:lstStyle/>
                    <a:p>
                      <a:pPr marL="0" marR="0" lvl="0" indent="0" algn="l" rtl="0">
                        <a:spcBef>
                          <a:spcPts val="0"/>
                        </a:spcBef>
                        <a:spcAft>
                          <a:spcPts val="0"/>
                        </a:spcAft>
                        <a:buNone/>
                      </a:pPr>
                      <a:r>
                        <a:rPr lang="en-US" sz="1800" u="none" strike="noStrike" cap="none" dirty="0"/>
                        <a:t>Paper Title</a:t>
                      </a:r>
                      <a:endParaRPr dirty="0"/>
                    </a:p>
                  </a:txBody>
                  <a:tcPr marL="91450" marR="91450" marT="45725" marB="45725"/>
                </a:tc>
                <a:tc>
                  <a:txBody>
                    <a:bodyPr/>
                    <a:lstStyle/>
                    <a:p>
                      <a:pPr marL="0" marR="0" lvl="0" indent="0" algn="l" rtl="0">
                        <a:spcBef>
                          <a:spcPts val="0"/>
                        </a:spcBef>
                        <a:spcAft>
                          <a:spcPts val="0"/>
                        </a:spcAft>
                        <a:buNone/>
                      </a:pPr>
                      <a:r>
                        <a:rPr lang="en-US" sz="1800" dirty="0"/>
                        <a:t>Deep Learning Subfield</a:t>
                      </a:r>
                      <a:endParaRPr dirty="0"/>
                    </a:p>
                  </a:txBody>
                  <a:tcPr marL="91450" marR="91450" marT="45725" marB="45725"/>
                </a:tc>
                <a:tc>
                  <a:txBody>
                    <a:bodyPr/>
                    <a:lstStyle/>
                    <a:p>
                      <a:pPr marL="0" marR="0" lvl="0" indent="0" algn="l" rtl="0">
                        <a:spcBef>
                          <a:spcPts val="0"/>
                        </a:spcBef>
                        <a:spcAft>
                          <a:spcPts val="0"/>
                        </a:spcAft>
                        <a:buNone/>
                      </a:pPr>
                      <a:r>
                        <a:rPr lang="en-US" sz="1800"/>
                        <a:t>Architecture</a:t>
                      </a:r>
                      <a:endParaRPr/>
                    </a:p>
                  </a:txBody>
                  <a:tcPr marL="91450" marR="91450" marT="45725" marB="45725"/>
                </a:tc>
                <a:extLst>
                  <a:ext uri="{0D108BD9-81ED-4DB2-BD59-A6C34878D82A}">
                    <a16:rowId xmlns:a16="http://schemas.microsoft.com/office/drawing/2014/main" val="10000"/>
                  </a:ext>
                </a:extLst>
              </a:tr>
              <a:tr h="249849">
                <a:tc>
                  <a:txBody>
                    <a:bodyPr/>
                    <a:lstStyle/>
                    <a:p>
                      <a:pPr marL="0" marR="0" lvl="0" indent="0" algn="l" rtl="0">
                        <a:spcBef>
                          <a:spcPts val="0"/>
                        </a:spcBef>
                        <a:spcAft>
                          <a:spcPts val="0"/>
                        </a:spcAft>
                        <a:buNone/>
                      </a:pPr>
                      <a:r>
                        <a:rPr lang="en-US" sz="800" b="0" i="0" u="none" strike="noStrike" dirty="0">
                          <a:solidFill>
                            <a:srgbClr val="000000"/>
                          </a:solidFill>
                          <a:latin typeface="Arial"/>
                          <a:ea typeface="Arial"/>
                          <a:cs typeface="Arial"/>
                          <a:sym typeface="Arial"/>
                        </a:rPr>
                        <a:t>Curriculum Learning</a:t>
                      </a:r>
                      <a:endParaRPr sz="800" dirty="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Classification task</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Natural language processing</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Plain Neural Network</a:t>
                      </a:r>
                      <a:endParaRPr sz="800"/>
                    </a:p>
                  </a:txBody>
                  <a:tcPr marL="6350" marR="6350" marT="6350" marB="0"/>
                </a:tc>
                <a:extLst>
                  <a:ext uri="{0D108BD9-81ED-4DB2-BD59-A6C34878D82A}">
                    <a16:rowId xmlns:a16="http://schemas.microsoft.com/office/drawing/2014/main" val="10001"/>
                  </a:ext>
                </a:extLst>
              </a:tr>
              <a:tr h="249849">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Worst-Case-Aware Curriculum Learning for Zero and Few Shot Transfer</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Main focus of this paper is zero shot, few shot transfer learning</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MT-DNN</a:t>
                      </a:r>
                      <a:endParaRPr sz="800"/>
                    </a:p>
                  </a:txBody>
                  <a:tcPr marL="6350" marR="6350" marT="6350" marB="0"/>
                </a:tc>
                <a:extLst>
                  <a:ext uri="{0D108BD9-81ED-4DB2-BD59-A6C34878D82A}">
                    <a16:rowId xmlns:a16="http://schemas.microsoft.com/office/drawing/2014/main" val="10002"/>
                  </a:ext>
                </a:extLst>
              </a:tr>
              <a:tr h="249849">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Curriculum Learning for Recurrent Video Object Segmentation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Video object segmentation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Covn-LSTM</a:t>
                      </a:r>
                      <a:endParaRPr sz="800"/>
                    </a:p>
                  </a:txBody>
                  <a:tcPr marL="6350" marR="6350" marT="6350" marB="0"/>
                </a:tc>
                <a:extLst>
                  <a:ext uri="{0D108BD9-81ED-4DB2-BD59-A6C34878D82A}">
                    <a16:rowId xmlns:a16="http://schemas.microsoft.com/office/drawing/2014/main" val="10003"/>
                  </a:ext>
                </a:extLst>
              </a:tr>
              <a:tr h="249849">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Dynamic Curriculum Learning for Imbalanced Data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Human attribute classification</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Image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dirty="0">
                          <a:solidFill>
                            <a:srgbClr val="000000"/>
                          </a:solidFill>
                          <a:latin typeface="Arial"/>
                          <a:ea typeface="Arial"/>
                          <a:cs typeface="Arial"/>
                          <a:sym typeface="Arial"/>
                        </a:rPr>
                        <a:t>CNN </a:t>
                      </a:r>
                      <a:br>
                        <a:rPr lang="en-US" sz="800" b="0" i="0" u="none" strike="noStrike" dirty="0">
                          <a:solidFill>
                            <a:srgbClr val="000000"/>
                          </a:solidFill>
                          <a:latin typeface="Arial"/>
                          <a:ea typeface="Arial"/>
                          <a:cs typeface="Arial"/>
                          <a:sym typeface="Arial"/>
                        </a:rPr>
                      </a:br>
                      <a:endParaRPr sz="800" b="0" i="0" u="none" strike="noStrike" dirty="0">
                        <a:solidFill>
                          <a:srgbClr val="000000"/>
                        </a:solidFill>
                        <a:latin typeface="Arial"/>
                        <a:ea typeface="Arial"/>
                        <a:cs typeface="Arial"/>
                        <a:sym typeface="Arial"/>
                      </a:endParaRPr>
                    </a:p>
                  </a:txBody>
                  <a:tcPr marL="6350" marR="6350" marT="6350" marB="0"/>
                </a:tc>
                <a:extLst>
                  <a:ext uri="{0D108BD9-81ED-4DB2-BD59-A6C34878D82A}">
                    <a16:rowId xmlns:a16="http://schemas.microsoft.com/office/drawing/2014/main" val="10004"/>
                  </a:ext>
                </a:extLst>
              </a:tr>
              <a:tr h="414971">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Curriculum Learning by Transfer Learning: Theory and Experiments with Deep Networks</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Image classification</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(classifying one of the super classes of the CIFAR-100's 100 classes: small mamal)</a:t>
                      </a:r>
                      <a:br>
                        <a:rPr lang="en-US" sz="800" b="0" i="0" u="none" strike="noStrike">
                          <a:solidFill>
                            <a:srgbClr val="000000"/>
                          </a:solidFill>
                          <a:latin typeface="Arial"/>
                          <a:ea typeface="Arial"/>
                          <a:cs typeface="Arial"/>
                          <a:sym typeface="Arial"/>
                        </a:rPr>
                      </a:br>
                      <a:endParaRPr sz="800" b="0" i="0" u="none" strike="noStrike">
                        <a:solidFill>
                          <a:srgbClr val="000000"/>
                        </a:solidFill>
                        <a:latin typeface="Arial"/>
                        <a:ea typeface="Arial"/>
                        <a:cs typeface="Arial"/>
                        <a:sym typeface="Arial"/>
                      </a:endParaRPr>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CNN</a:t>
                      </a:r>
                      <a:endParaRPr sz="800"/>
                    </a:p>
                  </a:txBody>
                  <a:tcPr marL="6350" marR="6350" marT="6350" marB="0"/>
                </a:tc>
                <a:extLst>
                  <a:ext uri="{0D108BD9-81ED-4DB2-BD59-A6C34878D82A}">
                    <a16:rowId xmlns:a16="http://schemas.microsoft.com/office/drawing/2014/main" val="10005"/>
                  </a:ext>
                </a:extLst>
              </a:tr>
              <a:tr h="249849">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Curriculum Learning of Visual Attribute Clusters for Multi-Task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Visual attribute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CNN</a:t>
                      </a:r>
                      <a:endParaRPr sz="800"/>
                    </a:p>
                  </a:txBody>
                  <a:tcPr marL="6350" marR="6350" marT="6350" marB="0"/>
                </a:tc>
                <a:extLst>
                  <a:ext uri="{0D108BD9-81ED-4DB2-BD59-A6C34878D82A}">
                    <a16:rowId xmlns:a16="http://schemas.microsoft.com/office/drawing/2014/main" val="10006"/>
                  </a:ext>
                </a:extLst>
              </a:tr>
              <a:tr h="249849">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Medical-based Deep Curriculum Learning for Improved Fracture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Image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ResNet</a:t>
                      </a:r>
                      <a:br>
                        <a:rPr lang="en-US" sz="800" b="0" i="0" u="none" strike="noStrike">
                          <a:solidFill>
                            <a:srgbClr val="000000"/>
                          </a:solidFill>
                          <a:latin typeface="Arial"/>
                          <a:ea typeface="Arial"/>
                          <a:cs typeface="Arial"/>
                          <a:sym typeface="Arial"/>
                        </a:rPr>
                      </a:br>
                      <a:endParaRPr sz="800" b="0" i="0" u="none" strike="noStrike">
                        <a:solidFill>
                          <a:srgbClr val="000000"/>
                        </a:solidFill>
                        <a:latin typeface="Arial"/>
                        <a:ea typeface="Arial"/>
                        <a:cs typeface="Arial"/>
                        <a:sym typeface="Arial"/>
                      </a:endParaRPr>
                    </a:p>
                  </a:txBody>
                  <a:tcPr marL="6350" marR="6350" marT="6350" marB="0"/>
                </a:tc>
                <a:extLst>
                  <a:ext uri="{0D108BD9-81ED-4DB2-BD59-A6C34878D82A}">
                    <a16:rowId xmlns:a16="http://schemas.microsoft.com/office/drawing/2014/main" val="10007"/>
                  </a:ext>
                </a:extLst>
              </a:tr>
              <a:tr h="249849">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Weakly- and Semi-supervised Faster R-CNN with Curriculum Learning</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Object detection of 20 different classes</a:t>
                      </a:r>
                      <a:endParaRPr sz="800"/>
                    </a:p>
                  </a:txBody>
                  <a:tcPr marL="6350" marR="6350" marT="6350" marB="0"/>
                </a:tc>
                <a:tc>
                  <a:txBody>
                    <a:bodyPr/>
                    <a:lstStyle/>
                    <a:p>
                      <a:pPr marL="0" marR="0" lvl="0" indent="0" algn="l" rtl="0">
                        <a:spcBef>
                          <a:spcPts val="0"/>
                        </a:spcBef>
                        <a:spcAft>
                          <a:spcPts val="0"/>
                        </a:spcAft>
                        <a:buNone/>
                      </a:pPr>
                      <a:r>
                        <a:rPr lang="en-US" sz="800" b="0" i="0" u="none" strike="noStrike" dirty="0">
                          <a:solidFill>
                            <a:srgbClr val="000000"/>
                          </a:solidFill>
                          <a:latin typeface="Arial"/>
                          <a:ea typeface="Arial"/>
                          <a:cs typeface="Arial"/>
                          <a:sym typeface="Arial"/>
                        </a:rPr>
                        <a:t>Fast R-CNN</a:t>
                      </a:r>
                      <a:br>
                        <a:rPr lang="en-US" sz="800" b="0" i="0" u="none" strike="noStrike" dirty="0">
                          <a:solidFill>
                            <a:srgbClr val="000000"/>
                          </a:solidFill>
                          <a:latin typeface="Arial"/>
                          <a:ea typeface="Arial"/>
                          <a:cs typeface="Arial"/>
                          <a:sym typeface="Arial"/>
                        </a:rPr>
                      </a:br>
                      <a:endParaRPr sz="800" b="0" i="0" u="none" strike="noStrike" dirty="0">
                        <a:solidFill>
                          <a:srgbClr val="000000"/>
                        </a:solidFill>
                        <a:latin typeface="Arial"/>
                        <a:ea typeface="Arial"/>
                        <a:cs typeface="Arial"/>
                        <a:sym typeface="Arial"/>
                      </a:endParaRPr>
                    </a:p>
                  </a:txBody>
                  <a:tcPr marL="6350" marR="6350" marT="6350" marB="0"/>
                </a:tc>
                <a:extLst>
                  <a:ext uri="{0D108BD9-81ED-4DB2-BD59-A6C34878D82A}">
                    <a16:rowId xmlns:a16="http://schemas.microsoft.com/office/drawing/2014/main" val="10008"/>
                  </a:ext>
                </a:extLst>
              </a:tr>
              <a:tr h="414971">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Attention-Guided Curriculum Learning for</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Weakly Supervised Classification and</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Localization of Thoracic Diseases on Chest</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Radiographs</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Image classification </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ResNet</a:t>
                      </a:r>
                      <a:endParaRPr sz="800" b="0" i="0" u="none" strike="noStrike">
                        <a:solidFill>
                          <a:srgbClr val="000000"/>
                        </a:solidFill>
                        <a:latin typeface="Arial"/>
                        <a:ea typeface="Arial"/>
                        <a:cs typeface="Arial"/>
                        <a:sym typeface="Arial"/>
                      </a:endParaRPr>
                    </a:p>
                  </a:txBody>
                  <a:tcPr marL="6350" marR="6350" marT="6350" marB="0"/>
                </a:tc>
                <a:extLst>
                  <a:ext uri="{0D108BD9-81ED-4DB2-BD59-A6C34878D82A}">
                    <a16:rowId xmlns:a16="http://schemas.microsoft.com/office/drawing/2014/main" val="10009"/>
                  </a:ext>
                </a:extLst>
              </a:tr>
              <a:tr h="312306">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A Multi-Scale CNN and Curriculum Learning</a:t>
                      </a:r>
                      <a:br>
                        <a:rPr lang="en-US" sz="800" b="0" i="0" u="none" strike="noStrike">
                          <a:solidFill>
                            <a:srgbClr val="000000"/>
                          </a:solidFill>
                          <a:latin typeface="Arial"/>
                          <a:ea typeface="Arial"/>
                          <a:cs typeface="Arial"/>
                          <a:sym typeface="Arial"/>
                        </a:rPr>
                      </a:br>
                      <a:r>
                        <a:rPr lang="en-US" sz="800" b="0" i="0" u="none" strike="noStrike">
                          <a:solidFill>
                            <a:srgbClr val="000000"/>
                          </a:solidFill>
                          <a:latin typeface="Arial"/>
                          <a:ea typeface="Arial"/>
                          <a:cs typeface="Arial"/>
                          <a:sym typeface="Arial"/>
                        </a:rPr>
                        <a:t>Strategy for Mammogram Classication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image classification</a:t>
                      </a:r>
                      <a:endParaRPr sz="800"/>
                    </a:p>
                  </a:txBody>
                  <a:tcPr marL="6350" marR="6350" marT="6350" marB="0"/>
                </a:tc>
                <a:tc>
                  <a:txBody>
                    <a:bodyPr/>
                    <a:lstStyle/>
                    <a:p>
                      <a:pPr marL="0" marR="0" lvl="0" indent="0" algn="l" rtl="0">
                        <a:spcBef>
                          <a:spcPts val="0"/>
                        </a:spcBef>
                        <a:spcAft>
                          <a:spcPts val="0"/>
                        </a:spcAft>
                        <a:buNone/>
                      </a:pPr>
                      <a:r>
                        <a:rPr lang="en-US" sz="800" b="0" i="0" u="none" strike="noStrike" dirty="0" err="1">
                          <a:solidFill>
                            <a:srgbClr val="000000"/>
                          </a:solidFill>
                          <a:latin typeface="Arial"/>
                          <a:ea typeface="Arial"/>
                          <a:cs typeface="Arial"/>
                          <a:sym typeface="Arial"/>
                        </a:rPr>
                        <a:t>ResNet</a:t>
                      </a:r>
                      <a:br>
                        <a:rPr lang="en-US" sz="800" b="0" i="0" u="none" strike="noStrike" dirty="0">
                          <a:solidFill>
                            <a:srgbClr val="000000"/>
                          </a:solidFill>
                          <a:latin typeface="Arial"/>
                          <a:ea typeface="Arial"/>
                          <a:cs typeface="Arial"/>
                          <a:sym typeface="Arial"/>
                        </a:rPr>
                      </a:br>
                      <a:br>
                        <a:rPr lang="en-US" sz="800" b="0" i="0" u="none" strike="noStrike" dirty="0">
                          <a:solidFill>
                            <a:srgbClr val="000000"/>
                          </a:solidFill>
                          <a:latin typeface="Arial"/>
                          <a:ea typeface="Arial"/>
                          <a:cs typeface="Arial"/>
                          <a:sym typeface="Arial"/>
                        </a:rPr>
                      </a:br>
                      <a:endParaRPr sz="800" b="0" i="0" u="none" strike="noStrike" dirty="0">
                        <a:solidFill>
                          <a:srgbClr val="000000"/>
                        </a:solidFill>
                        <a:latin typeface="Arial"/>
                        <a:ea typeface="Arial"/>
                        <a:cs typeface="Arial"/>
                        <a:sym typeface="Arial"/>
                      </a:endParaRPr>
                    </a:p>
                  </a:txBody>
                  <a:tcPr marL="6350" marR="6350" marT="6350" marB="0"/>
                </a:tc>
                <a:extLst>
                  <a:ext uri="{0D108BD9-81ED-4DB2-BD59-A6C34878D82A}">
                    <a16:rowId xmlns:a16="http://schemas.microsoft.com/office/drawing/2014/main" val="10010"/>
                  </a:ext>
                </a:extLst>
              </a:tr>
            </a:tbl>
          </a:graphicData>
        </a:graphic>
      </p:graphicFrame>
      <p:sp>
        <p:nvSpPr>
          <p:cNvPr id="164" name="Google Shape;164;p6"/>
          <p:cNvSpPr txBox="1"/>
          <p:nvPr/>
        </p:nvSpPr>
        <p:spPr>
          <a:xfrm>
            <a:off x="457199" y="1265805"/>
            <a:ext cx="7486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Widely applicable to various settings and architectures</a:t>
            </a:r>
            <a:endParaRPr/>
          </a:p>
        </p:txBody>
      </p:sp>
      <p:sp>
        <p:nvSpPr>
          <p:cNvPr id="2" name="TextBox 1">
            <a:extLst>
              <a:ext uri="{FF2B5EF4-FFF2-40B4-BE49-F238E27FC236}">
                <a16:creationId xmlns:a16="http://schemas.microsoft.com/office/drawing/2014/main" id="{66CF2BA8-32ED-4974-9092-0AC2B79ED297}"/>
              </a:ext>
            </a:extLst>
          </p:cNvPr>
          <p:cNvSpPr txBox="1"/>
          <p:nvPr/>
        </p:nvSpPr>
        <p:spPr>
          <a:xfrm>
            <a:off x="533400" y="2133600"/>
            <a:ext cx="2895600" cy="738664"/>
          </a:xfrm>
          <a:prstGeom prst="rect">
            <a:avLst/>
          </a:prstGeom>
          <a:noFill/>
        </p:spPr>
        <p:txBody>
          <a:bodyPr wrap="square" rtlCol="0">
            <a:spAutoFit/>
          </a:bodyPr>
          <a:lstStyle/>
          <a:p>
            <a:r>
              <a:rPr lang="en-US" dirty="0"/>
              <a:t>10	papers reviewed.</a:t>
            </a:r>
          </a:p>
          <a:p>
            <a:r>
              <a:rPr lang="en-US" dirty="0"/>
              <a:t>5	Different tasks.</a:t>
            </a:r>
          </a:p>
          <a:p>
            <a:r>
              <a:rPr lang="en-US" dirty="0"/>
              <a:t>6	different architectures.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Arial"/>
              <a:buNone/>
            </a:pPr>
            <a:r>
              <a:rPr lang="en-US"/>
              <a:t>Experiments</a:t>
            </a:r>
            <a:endParaRPr/>
          </a:p>
        </p:txBody>
      </p:sp>
      <p:sp>
        <p:nvSpPr>
          <p:cNvPr id="170" name="Google Shape;170;p7"/>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Riga Technical University</a:t>
            </a:r>
            <a:endParaRPr/>
          </a:p>
        </p:txBody>
      </p:sp>
      <p:sp>
        <p:nvSpPr>
          <p:cNvPr id="171" name="Google Shape;171;p7"/>
          <p:cNvSpPr txBox="1">
            <a:spLocks noGrp="1"/>
          </p:cNvSpPr>
          <p:nvPr>
            <p:ph type="body" idx="1"/>
          </p:nvPr>
        </p:nvSpPr>
        <p:spPr>
          <a:xfrm>
            <a:off x="457199" y="1134535"/>
            <a:ext cx="8229600" cy="489219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Clr>
                <a:schemeClr val="accent1"/>
              </a:buClr>
              <a:buSzPct val="100000"/>
              <a:buNone/>
            </a:pPr>
            <a:r>
              <a:rPr lang="en-US" dirty="0"/>
              <a:t>Experiments: </a:t>
            </a:r>
            <a:endParaRPr dirty="0"/>
          </a:p>
          <a:p>
            <a:pPr marL="0" lvl="0" indent="0" algn="l" rtl="0">
              <a:spcBef>
                <a:spcPts val="340"/>
              </a:spcBef>
              <a:spcAft>
                <a:spcPts val="0"/>
              </a:spcAft>
              <a:buClr>
                <a:schemeClr val="accent1"/>
              </a:buClr>
              <a:buSzPct val="100000"/>
              <a:buNone/>
            </a:pPr>
            <a:r>
              <a:rPr lang="en-US" dirty="0"/>
              <a:t>Four controlled experiments are designed to evaluate the effectiveness of two naïve (manually designed) curriculums.</a:t>
            </a:r>
            <a:endParaRPr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lang="en-US" dirty="0"/>
          </a:p>
          <a:p>
            <a:pPr marL="0" lvl="0" indent="0" algn="l" rtl="0">
              <a:spcBef>
                <a:spcPts val="340"/>
              </a:spcBef>
              <a:spcAft>
                <a:spcPts val="0"/>
              </a:spcAft>
              <a:buClr>
                <a:schemeClr val="accent1"/>
              </a:buClr>
              <a:buSzPct val="100000"/>
              <a:buNone/>
            </a:pPr>
            <a:endParaRPr dirty="0"/>
          </a:p>
          <a:p>
            <a:pPr marL="0" lvl="0" indent="0" algn="l" rtl="0">
              <a:spcBef>
                <a:spcPts val="340"/>
              </a:spcBef>
              <a:spcAft>
                <a:spcPts val="0"/>
              </a:spcAft>
              <a:buClr>
                <a:schemeClr val="accent1"/>
              </a:buClr>
              <a:buSzPct val="100000"/>
              <a:buNone/>
            </a:pPr>
            <a:r>
              <a:rPr lang="en-US" dirty="0"/>
              <a:t>The control group (non-curriculum group) : training without using curriculum.</a:t>
            </a:r>
            <a:endParaRPr dirty="0"/>
          </a:p>
          <a:p>
            <a:pPr marL="0" lvl="0" indent="0" algn="l" rtl="0">
              <a:spcBef>
                <a:spcPts val="340"/>
              </a:spcBef>
              <a:spcAft>
                <a:spcPts val="0"/>
              </a:spcAft>
              <a:buClr>
                <a:schemeClr val="accent1"/>
              </a:buClr>
              <a:buSzPct val="100000"/>
              <a:buNone/>
            </a:pPr>
            <a:r>
              <a:rPr lang="en-US" dirty="0"/>
              <a:t>The experimental group (curriculum group): training using curriculum.</a:t>
            </a:r>
            <a:endParaRPr dirty="0"/>
          </a:p>
          <a:p>
            <a:pPr marL="0" lvl="0" indent="0" algn="l" rtl="0">
              <a:spcBef>
                <a:spcPts val="340"/>
              </a:spcBef>
              <a:spcAft>
                <a:spcPts val="0"/>
              </a:spcAft>
              <a:buClr>
                <a:schemeClr val="accent1"/>
              </a:buClr>
              <a:buSzPct val="100000"/>
              <a:buNone/>
            </a:pPr>
            <a:endParaRPr dirty="0"/>
          </a:p>
          <a:p>
            <a:pPr marL="0" lvl="0" indent="0" algn="l" rtl="0">
              <a:spcBef>
                <a:spcPts val="340"/>
              </a:spcBef>
              <a:spcAft>
                <a:spcPts val="0"/>
              </a:spcAft>
              <a:buClr>
                <a:schemeClr val="accent1"/>
              </a:buClr>
              <a:buSzPct val="100000"/>
              <a:buNone/>
            </a:pPr>
            <a:r>
              <a:rPr lang="en-US" dirty="0"/>
              <a:t>Metrics: Training loss, training accuracy, validation accuracy, test accuracy, etc.</a:t>
            </a:r>
            <a:endParaRPr dirty="0"/>
          </a:p>
          <a:p>
            <a:pPr marL="0" lvl="0" indent="0" algn="l" rtl="0">
              <a:spcBef>
                <a:spcPts val="340"/>
              </a:spcBef>
              <a:spcAft>
                <a:spcPts val="0"/>
              </a:spcAft>
              <a:buClr>
                <a:schemeClr val="accent1"/>
              </a:buClr>
              <a:buSzPct val="100000"/>
              <a:buNone/>
            </a:pPr>
            <a:endParaRPr dirty="0"/>
          </a:p>
          <a:p>
            <a:pPr marL="0" lvl="0" indent="0" algn="l" rtl="0">
              <a:spcBef>
                <a:spcPts val="340"/>
              </a:spcBef>
              <a:spcAft>
                <a:spcPts val="0"/>
              </a:spcAft>
              <a:buClr>
                <a:schemeClr val="accent1"/>
              </a:buClr>
              <a:buSzPct val="100000"/>
              <a:buNone/>
            </a:pPr>
            <a:r>
              <a:rPr lang="en-US" dirty="0"/>
              <a:t>For statistical significance: 10 repeats for each experiment.</a:t>
            </a:r>
            <a:endParaRPr dirty="0"/>
          </a:p>
          <a:p>
            <a:pPr marL="0" lvl="0" indent="0" algn="l" rtl="0">
              <a:spcBef>
                <a:spcPts val="340"/>
              </a:spcBef>
              <a:spcAft>
                <a:spcPts val="0"/>
              </a:spcAft>
              <a:buClr>
                <a:schemeClr val="accent1"/>
              </a:buClr>
              <a:buSzPct val="100000"/>
              <a:buNone/>
            </a:pPr>
            <a:endParaRPr dirty="0"/>
          </a:p>
          <a:p>
            <a:pPr marL="0" lvl="0" indent="0" algn="l" rtl="0">
              <a:spcBef>
                <a:spcPts val="340"/>
              </a:spcBef>
              <a:spcAft>
                <a:spcPts val="0"/>
              </a:spcAft>
              <a:buClr>
                <a:schemeClr val="accent1"/>
              </a:buClr>
              <a:buSzPct val="100000"/>
              <a:buNone/>
            </a:pPr>
            <a:endParaRPr dirty="0"/>
          </a:p>
        </p:txBody>
      </p:sp>
      <p:graphicFrame>
        <p:nvGraphicFramePr>
          <p:cNvPr id="3" name="Table 3">
            <a:extLst>
              <a:ext uri="{FF2B5EF4-FFF2-40B4-BE49-F238E27FC236}">
                <a16:creationId xmlns:a16="http://schemas.microsoft.com/office/drawing/2014/main" id="{F8168FFA-58C3-4B13-BDE5-31575658EA70}"/>
              </a:ext>
            </a:extLst>
          </p:cNvPr>
          <p:cNvGraphicFramePr>
            <a:graphicFrameLocks noGrp="1"/>
          </p:cNvGraphicFramePr>
          <p:nvPr>
            <p:extLst>
              <p:ext uri="{D42A27DB-BD31-4B8C-83A1-F6EECF244321}">
                <p14:modId xmlns:p14="http://schemas.microsoft.com/office/powerpoint/2010/main" val="449692624"/>
              </p:ext>
            </p:extLst>
          </p:nvPr>
        </p:nvGraphicFramePr>
        <p:xfrm>
          <a:off x="1523999" y="2023686"/>
          <a:ext cx="6096000" cy="1788160"/>
        </p:xfrm>
        <a:graphic>
          <a:graphicData uri="http://schemas.openxmlformats.org/drawingml/2006/table">
            <a:tbl>
              <a:tblPr firstRow="1" bandRow="1">
                <a:tableStyleId>{4A4E02D5-7F7D-44B0-812B-E01FA2D09C31}</a:tableStyleId>
              </a:tblPr>
              <a:tblGrid>
                <a:gridCol w="2032000">
                  <a:extLst>
                    <a:ext uri="{9D8B030D-6E8A-4147-A177-3AD203B41FA5}">
                      <a16:colId xmlns:a16="http://schemas.microsoft.com/office/drawing/2014/main" val="748588287"/>
                    </a:ext>
                  </a:extLst>
                </a:gridCol>
                <a:gridCol w="2301395">
                  <a:extLst>
                    <a:ext uri="{9D8B030D-6E8A-4147-A177-3AD203B41FA5}">
                      <a16:colId xmlns:a16="http://schemas.microsoft.com/office/drawing/2014/main" val="2634914008"/>
                    </a:ext>
                  </a:extLst>
                </a:gridCol>
                <a:gridCol w="1762605">
                  <a:extLst>
                    <a:ext uri="{9D8B030D-6E8A-4147-A177-3AD203B41FA5}">
                      <a16:colId xmlns:a16="http://schemas.microsoft.com/office/drawing/2014/main" val="960746614"/>
                    </a:ext>
                  </a:extLst>
                </a:gridCol>
              </a:tblGrid>
              <a:tr h="0">
                <a:tc>
                  <a:txBody>
                    <a:bodyPr/>
                    <a:lstStyle/>
                    <a:p>
                      <a:r>
                        <a:rPr lang="en-US" dirty="0"/>
                        <a:t>Experiment</a:t>
                      </a:r>
                    </a:p>
                  </a:txBody>
                  <a:tcPr/>
                </a:tc>
                <a:tc>
                  <a:txBody>
                    <a:bodyPr/>
                    <a:lstStyle/>
                    <a:p>
                      <a:r>
                        <a:rPr lang="en-US" dirty="0"/>
                        <a:t>Dataset</a:t>
                      </a:r>
                    </a:p>
                  </a:txBody>
                  <a:tcPr/>
                </a:tc>
                <a:tc>
                  <a:txBody>
                    <a:bodyPr/>
                    <a:lstStyle/>
                    <a:p>
                      <a:r>
                        <a:rPr lang="en-US" dirty="0"/>
                        <a:t>curriculum</a:t>
                      </a:r>
                    </a:p>
                  </a:txBody>
                  <a:tcPr/>
                </a:tc>
                <a:extLst>
                  <a:ext uri="{0D108BD9-81ED-4DB2-BD59-A6C34878D82A}">
                    <a16:rowId xmlns:a16="http://schemas.microsoft.com/office/drawing/2014/main" val="3933555698"/>
                  </a:ext>
                </a:extLst>
              </a:tr>
              <a:tr h="370840">
                <a:tc>
                  <a:txBody>
                    <a:bodyPr/>
                    <a:lstStyle/>
                    <a:p>
                      <a:r>
                        <a:rPr lang="en-US" dirty="0"/>
                        <a:t>MNIST experiment</a:t>
                      </a:r>
                    </a:p>
                  </a:txBody>
                  <a:tcPr/>
                </a:tc>
                <a:tc>
                  <a:txBody>
                    <a:bodyPr/>
                    <a:lstStyle/>
                    <a:p>
                      <a:r>
                        <a:rPr lang="en-US" dirty="0"/>
                        <a:t>MINIST</a:t>
                      </a:r>
                    </a:p>
                  </a:txBody>
                  <a:tcPr/>
                </a:tc>
                <a:tc>
                  <a:txBody>
                    <a:bodyPr/>
                    <a:lstStyle/>
                    <a:p>
                      <a:r>
                        <a:rPr lang="en-US" dirty="0"/>
                        <a:t>Noise curriculum</a:t>
                      </a:r>
                    </a:p>
                  </a:txBody>
                  <a:tcPr/>
                </a:tc>
                <a:extLst>
                  <a:ext uri="{0D108BD9-81ED-4DB2-BD59-A6C34878D82A}">
                    <a16:rowId xmlns:a16="http://schemas.microsoft.com/office/drawing/2014/main" val="298696678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KMNIST experiment</a:t>
                      </a:r>
                    </a:p>
                  </a:txBody>
                  <a:tcPr/>
                </a:tc>
                <a:tc>
                  <a:txBody>
                    <a:bodyPr/>
                    <a:lstStyle/>
                    <a:p>
                      <a:r>
                        <a:rPr lang="en-US" dirty="0"/>
                        <a:t>KMINST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Noise curriculum</a:t>
                      </a:r>
                    </a:p>
                  </a:txBody>
                  <a:tcPr/>
                </a:tc>
                <a:extLst>
                  <a:ext uri="{0D108BD9-81ED-4DB2-BD59-A6C34878D82A}">
                    <a16:rowId xmlns:a16="http://schemas.microsoft.com/office/drawing/2014/main" val="28541945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CIFAR10 experiment</a:t>
                      </a:r>
                    </a:p>
                  </a:txBody>
                  <a:tcPr/>
                </a:tc>
                <a:tc>
                  <a:txBody>
                    <a:bodyPr/>
                    <a:lstStyle/>
                    <a:p>
                      <a:r>
                        <a:rPr lang="en-US" dirty="0"/>
                        <a:t>CIFAR10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Noise curriculum</a:t>
                      </a:r>
                    </a:p>
                  </a:txBody>
                  <a:tcPr/>
                </a:tc>
                <a:extLst>
                  <a:ext uri="{0D108BD9-81ED-4DB2-BD59-A6C34878D82A}">
                    <a16:rowId xmlns:a16="http://schemas.microsoft.com/office/drawing/2014/main" val="208393695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KEMNIST experiment</a:t>
                      </a:r>
                    </a:p>
                  </a:txBody>
                  <a:tcPr/>
                </a:tc>
                <a:tc>
                  <a:txBody>
                    <a:bodyPr/>
                    <a:lstStyle/>
                    <a:p>
                      <a:r>
                        <a:rPr lang="en-US" dirty="0"/>
                        <a:t>EMNIST-letter + KMNIST</a:t>
                      </a:r>
                    </a:p>
                  </a:txBody>
                  <a:tcPr/>
                </a:tc>
                <a:tc>
                  <a:txBody>
                    <a:bodyPr/>
                    <a:lstStyle/>
                    <a:p>
                      <a:r>
                        <a:rPr lang="en-US" dirty="0"/>
                        <a:t>Class curriculum</a:t>
                      </a:r>
                    </a:p>
                  </a:txBody>
                  <a:tcPr/>
                </a:tc>
                <a:extLst>
                  <a:ext uri="{0D108BD9-81ED-4DB2-BD59-A6C34878D82A}">
                    <a16:rowId xmlns:a16="http://schemas.microsoft.com/office/drawing/2014/main" val="315904048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Arial"/>
              <a:buNone/>
            </a:pPr>
            <a:r>
              <a:rPr lang="en-US" dirty="0"/>
              <a:t>Noise Curriculum</a:t>
            </a:r>
            <a:br>
              <a:rPr lang="en-US" dirty="0"/>
            </a:br>
            <a:endParaRPr dirty="0"/>
          </a:p>
        </p:txBody>
      </p:sp>
      <p:sp>
        <p:nvSpPr>
          <p:cNvPr id="177" name="Google Shape;177;p8"/>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178" name="Google Shape;178;p8"/>
          <p:cNvSpPr txBox="1">
            <a:spLocks noGrp="1"/>
          </p:cNvSpPr>
          <p:nvPr>
            <p:ph type="body" idx="1"/>
          </p:nvPr>
        </p:nvSpPr>
        <p:spPr>
          <a:xfrm>
            <a:off x="457200" y="1453931"/>
            <a:ext cx="8229600" cy="2789129"/>
          </a:xfrm>
          <a:prstGeom prst="rect">
            <a:avLst/>
          </a:prstGeom>
          <a:blipFill rotWithShape="1">
            <a:blip r:embed="rId3">
              <a:alphaModFix/>
            </a:blip>
            <a:stretch>
              <a:fillRect l="-665" t="-1093" r="-443"/>
            </a:stretch>
          </a:blip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Font typeface="Noto Sans Symbols"/>
              <a:buChar char="▪"/>
            </a:pPr>
            <a:r>
              <a:rPr lang="en-US" dirty="0"/>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457200" y="361948"/>
            <a:ext cx="8229600" cy="77258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Arial"/>
              <a:buNone/>
            </a:pPr>
            <a:r>
              <a:rPr lang="en-US" dirty="0"/>
              <a:t>Noise Curriculum Experiments</a:t>
            </a:r>
            <a:endParaRPr dirty="0"/>
          </a:p>
        </p:txBody>
      </p:sp>
      <p:sp>
        <p:nvSpPr>
          <p:cNvPr id="209" name="Google Shape;209;p11"/>
          <p:cNvSpPr txBox="1">
            <a:spLocks noGrp="1"/>
          </p:cNvSpPr>
          <p:nvPr>
            <p:ph type="sldNum" idx="12"/>
          </p:nvPr>
        </p:nvSpPr>
        <p:spPr>
          <a:xfrm>
            <a:off x="457199" y="6272742"/>
            <a:ext cx="2472267"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Rīgas Tehniskā universitāte</a:t>
            </a:r>
            <a:endParaRPr/>
          </a:p>
        </p:txBody>
      </p:sp>
      <p:sp>
        <p:nvSpPr>
          <p:cNvPr id="210" name="Google Shape;210;p11"/>
          <p:cNvSpPr txBox="1">
            <a:spLocks noGrp="1"/>
          </p:cNvSpPr>
          <p:nvPr>
            <p:ph type="body" idx="1"/>
          </p:nvPr>
        </p:nvSpPr>
        <p:spPr>
          <a:xfrm>
            <a:off x="457200" y="1453931"/>
            <a:ext cx="8229600" cy="3826729"/>
          </a:xfrm>
          <a:prstGeom prst="rect">
            <a:avLst/>
          </a:prstGeom>
          <a:blipFill rotWithShape="1">
            <a:blip r:embed="rId3">
              <a:alphaModFix/>
            </a:blip>
            <a:stretch>
              <a:fillRect l="-740" t="-796" r="-1406"/>
            </a:stretch>
          </a:blip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dirty="0"/>
              <a:t> </a:t>
            </a:r>
            <a:endParaRPr dirty="0"/>
          </a:p>
        </p:txBody>
      </p:sp>
      <p:graphicFrame>
        <p:nvGraphicFramePr>
          <p:cNvPr id="211" name="Google Shape;211;p11"/>
          <p:cNvGraphicFramePr/>
          <p:nvPr/>
        </p:nvGraphicFramePr>
        <p:xfrm>
          <a:off x="1524000" y="4422140"/>
          <a:ext cx="6096000" cy="1483400"/>
        </p:xfrm>
        <a:graphic>
          <a:graphicData uri="http://schemas.openxmlformats.org/drawingml/2006/table">
            <a:tbl>
              <a:tblPr firstRow="1" bandRow="1">
                <a:noFill/>
                <a:tableStyleId>{4A4E02D5-7F7D-44B0-812B-E01FA2D09C31}</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Dataset</a:t>
                      </a:r>
                      <a:endParaRPr/>
                    </a:p>
                  </a:txBody>
                  <a:tcPr marL="91450" marR="91450" marT="45725" marB="45725"/>
                </a:tc>
                <a:tc>
                  <a:txBody>
                    <a:bodyPr/>
                    <a:lstStyle/>
                    <a:p>
                      <a:pPr marL="0" marR="0" lvl="0" indent="0" algn="l" rtl="0">
                        <a:spcBef>
                          <a:spcPts val="0"/>
                        </a:spcBef>
                        <a:spcAft>
                          <a:spcPts val="0"/>
                        </a:spcAft>
                        <a:buNone/>
                      </a:pPr>
                      <a:r>
                        <a:rPr lang="en-US" sz="1800"/>
                        <a:t>MNIST</a:t>
                      </a:r>
                      <a:endParaRPr/>
                    </a:p>
                  </a:txBody>
                  <a:tcPr marL="91450" marR="91450" marT="45725" marB="45725"/>
                </a:tc>
                <a:tc>
                  <a:txBody>
                    <a:bodyPr/>
                    <a:lstStyle/>
                    <a:p>
                      <a:pPr marL="0" marR="0" lvl="0" indent="0" algn="l" rtl="0">
                        <a:spcBef>
                          <a:spcPts val="0"/>
                        </a:spcBef>
                        <a:spcAft>
                          <a:spcPts val="0"/>
                        </a:spcAft>
                        <a:buNone/>
                      </a:pPr>
                      <a:r>
                        <a:rPr lang="en-US" sz="1800"/>
                        <a:t>KMNIST</a:t>
                      </a:r>
                      <a:endParaRPr/>
                    </a:p>
                  </a:txBody>
                  <a:tcPr marL="91450" marR="91450" marT="45725" marB="45725"/>
                </a:tc>
                <a:tc>
                  <a:txBody>
                    <a:bodyPr/>
                    <a:lstStyle/>
                    <a:p>
                      <a:pPr marL="0" marR="0" lvl="0" indent="0" algn="l" rtl="0">
                        <a:spcBef>
                          <a:spcPts val="0"/>
                        </a:spcBef>
                        <a:spcAft>
                          <a:spcPts val="0"/>
                        </a:spcAft>
                        <a:buNone/>
                      </a:pPr>
                      <a:r>
                        <a:rPr lang="en-US" sz="1800"/>
                        <a:t>CIFAR10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Training</a:t>
                      </a:r>
                      <a:endParaRPr/>
                    </a:p>
                  </a:txBody>
                  <a:tcPr marL="91450" marR="91450" marT="45725" marB="45725"/>
                </a:tc>
                <a:tc>
                  <a:txBody>
                    <a:bodyPr/>
                    <a:lstStyle/>
                    <a:p>
                      <a:pPr marL="0" marR="0" lvl="0" indent="0" algn="l" rtl="0">
                        <a:spcBef>
                          <a:spcPts val="0"/>
                        </a:spcBef>
                        <a:spcAft>
                          <a:spcPts val="0"/>
                        </a:spcAft>
                        <a:buNone/>
                      </a:pPr>
                      <a:r>
                        <a:rPr lang="en-US" sz="1800"/>
                        <a:t>50000</a:t>
                      </a:r>
                      <a:endParaRPr/>
                    </a:p>
                  </a:txBody>
                  <a:tcPr marL="91450" marR="91450" marT="45725" marB="45725"/>
                </a:tc>
                <a:tc>
                  <a:txBody>
                    <a:bodyPr/>
                    <a:lstStyle/>
                    <a:p>
                      <a:pPr marL="0" marR="0" lvl="0" indent="0" algn="l" rtl="0">
                        <a:spcBef>
                          <a:spcPts val="0"/>
                        </a:spcBef>
                        <a:spcAft>
                          <a:spcPts val="0"/>
                        </a:spcAft>
                        <a:buNone/>
                      </a:pPr>
                      <a:r>
                        <a:rPr lang="en-US" sz="1800"/>
                        <a:t>50000</a:t>
                      </a:r>
                      <a:endParaRPr/>
                    </a:p>
                  </a:txBody>
                  <a:tcPr marL="91450" marR="91450" marT="45725" marB="45725"/>
                </a:tc>
                <a:tc>
                  <a:txBody>
                    <a:bodyPr/>
                    <a:lstStyle/>
                    <a:p>
                      <a:pPr marL="0" marR="0" lvl="0" indent="0" algn="l" rtl="0">
                        <a:spcBef>
                          <a:spcPts val="0"/>
                        </a:spcBef>
                        <a:spcAft>
                          <a:spcPts val="0"/>
                        </a:spcAft>
                        <a:buNone/>
                      </a:pPr>
                      <a:r>
                        <a:rPr lang="en-US" sz="1800"/>
                        <a:t>40000</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Validation</a:t>
                      </a:r>
                      <a:endParaRPr/>
                    </a:p>
                  </a:txBody>
                  <a:tcPr marL="91450" marR="91450" marT="45725" marB="45725"/>
                </a:tc>
                <a:tc>
                  <a:txBody>
                    <a:bodyPr/>
                    <a:lstStyle/>
                    <a:p>
                      <a:pPr marL="0" marR="0" lvl="0" indent="0" algn="l" rtl="0">
                        <a:spcBef>
                          <a:spcPts val="0"/>
                        </a:spcBef>
                        <a:spcAft>
                          <a:spcPts val="0"/>
                        </a:spcAft>
                        <a:buNone/>
                      </a:pPr>
                      <a:r>
                        <a:rPr lang="en-US" sz="1800"/>
                        <a:t>10000</a:t>
                      </a:r>
                      <a:endParaRPr/>
                    </a:p>
                  </a:txBody>
                  <a:tcPr marL="91450" marR="91450" marT="45725" marB="45725"/>
                </a:tc>
                <a:tc>
                  <a:txBody>
                    <a:bodyPr/>
                    <a:lstStyle/>
                    <a:p>
                      <a:pPr marL="0" marR="0" lvl="0" indent="0" algn="l" rtl="0">
                        <a:spcBef>
                          <a:spcPts val="0"/>
                        </a:spcBef>
                        <a:spcAft>
                          <a:spcPts val="0"/>
                        </a:spcAft>
                        <a:buNone/>
                      </a:pPr>
                      <a:r>
                        <a:rPr lang="en-US" sz="1800"/>
                        <a:t>10000</a:t>
                      </a:r>
                      <a:endParaRPr/>
                    </a:p>
                  </a:txBody>
                  <a:tcPr marL="91450" marR="91450" marT="45725" marB="45725"/>
                </a:tc>
                <a:tc>
                  <a:txBody>
                    <a:bodyPr/>
                    <a:lstStyle/>
                    <a:p>
                      <a:pPr marL="0" marR="0" lvl="0" indent="0" algn="l" rtl="0">
                        <a:spcBef>
                          <a:spcPts val="0"/>
                        </a:spcBef>
                        <a:spcAft>
                          <a:spcPts val="0"/>
                        </a:spcAft>
                        <a:buNone/>
                      </a:pPr>
                      <a:r>
                        <a:rPr lang="en-US" sz="1800"/>
                        <a:t>10000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Test</a:t>
                      </a:r>
                      <a:endParaRPr/>
                    </a:p>
                  </a:txBody>
                  <a:tcPr marL="91450" marR="91450" marT="45725" marB="45725"/>
                </a:tc>
                <a:tc>
                  <a:txBody>
                    <a:bodyPr/>
                    <a:lstStyle/>
                    <a:p>
                      <a:pPr marL="0" marR="0" lvl="0" indent="0" algn="l" rtl="0">
                        <a:spcBef>
                          <a:spcPts val="0"/>
                        </a:spcBef>
                        <a:spcAft>
                          <a:spcPts val="0"/>
                        </a:spcAft>
                        <a:buNone/>
                      </a:pPr>
                      <a:r>
                        <a:rPr lang="en-US" sz="1800"/>
                        <a:t>10000</a:t>
                      </a:r>
                      <a:endParaRPr/>
                    </a:p>
                  </a:txBody>
                  <a:tcPr marL="91450" marR="91450" marT="45725" marB="45725"/>
                </a:tc>
                <a:tc>
                  <a:txBody>
                    <a:bodyPr/>
                    <a:lstStyle/>
                    <a:p>
                      <a:pPr marL="0" marR="0" lvl="0" indent="0" algn="l" rtl="0">
                        <a:spcBef>
                          <a:spcPts val="0"/>
                        </a:spcBef>
                        <a:spcAft>
                          <a:spcPts val="0"/>
                        </a:spcAft>
                        <a:buNone/>
                      </a:pPr>
                      <a:r>
                        <a:rPr lang="en-US" sz="1800"/>
                        <a:t>10000</a:t>
                      </a:r>
                      <a:endParaRPr/>
                    </a:p>
                  </a:txBody>
                  <a:tcPr marL="91450" marR="91450" marT="45725" marB="45725"/>
                </a:tc>
                <a:tc>
                  <a:txBody>
                    <a:bodyPr/>
                    <a:lstStyle/>
                    <a:p>
                      <a:pPr marL="0" marR="0" lvl="0" indent="0" algn="l" rtl="0">
                        <a:spcBef>
                          <a:spcPts val="0"/>
                        </a:spcBef>
                        <a:spcAft>
                          <a:spcPts val="0"/>
                        </a:spcAft>
                        <a:buNone/>
                      </a:pPr>
                      <a:r>
                        <a:rPr lang="en-US" sz="1800"/>
                        <a:t>10000</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L_Ekspresis_PPT_pamatne">
  <a:themeElements>
    <a:clrScheme name="Custom 6">
      <a:dk1>
        <a:srgbClr val="005551"/>
      </a:dk1>
      <a:lt1>
        <a:srgbClr val="FFFFFF"/>
      </a:lt1>
      <a:dk2>
        <a:srgbClr val="005551"/>
      </a:dk2>
      <a:lt2>
        <a:srgbClr val="FFFFFF"/>
      </a:lt2>
      <a:accent1>
        <a:srgbClr val="005551"/>
      </a:accent1>
      <a:accent2>
        <a:srgbClr val="BDCF3C"/>
      </a:accent2>
      <a:accent3>
        <a:srgbClr val="B72E91"/>
      </a:accent3>
      <a:accent4>
        <a:srgbClr val="27C4A6"/>
      </a:accent4>
      <a:accent5>
        <a:srgbClr val="FFC832"/>
      </a:accent5>
      <a:accent6>
        <a:srgbClr val="00B9F1"/>
      </a:accent6>
      <a:hlink>
        <a:srgbClr val="8B5BA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907</Words>
  <Application>Microsoft Office PowerPoint</Application>
  <PresentationFormat>On-screen Show (4:3)</PresentationFormat>
  <Paragraphs>220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Noto Sans Symbols</vt:lpstr>
      <vt:lpstr>Arial</vt:lpstr>
      <vt:lpstr>Calibri</vt:lpstr>
      <vt:lpstr>Cambria Math</vt:lpstr>
      <vt:lpstr>L_Ekspresis_PPT_pamatne</vt:lpstr>
      <vt:lpstr>Comparative Analysis of Curriculum Learning for Classification Tasks in Deep Learning </vt:lpstr>
      <vt:lpstr>What is Curriculum Learning?(1)</vt:lpstr>
      <vt:lpstr>What is Curriculum Learning?(2)</vt:lpstr>
      <vt:lpstr>Topicality</vt:lpstr>
      <vt:lpstr>The goal of the thesis</vt:lpstr>
      <vt:lpstr>Systematic Literature Review</vt:lpstr>
      <vt:lpstr>Experiments</vt:lpstr>
      <vt:lpstr>Noise Curriculum </vt:lpstr>
      <vt:lpstr>Noise Curriculum Experiments</vt:lpstr>
      <vt:lpstr>Datasets- Noise Curriculum</vt:lpstr>
      <vt:lpstr>Samples with 20% Noise</vt:lpstr>
      <vt:lpstr>Architectures</vt:lpstr>
      <vt:lpstr>Noise Curriculum in Picture</vt:lpstr>
      <vt:lpstr>Class Curriculum</vt:lpstr>
      <vt:lpstr>KEMNIST Dataset</vt:lpstr>
      <vt:lpstr>KEMNIST Experiment</vt:lpstr>
      <vt:lpstr>Architecture</vt:lpstr>
      <vt:lpstr>Class Curriculum in Picture</vt:lpstr>
      <vt:lpstr>Statistical Analysis</vt:lpstr>
      <vt:lpstr>Results – Noise Curriculum</vt:lpstr>
      <vt:lpstr>PowerPoint Presentation</vt:lpstr>
      <vt:lpstr>Binomial Approximation</vt:lpstr>
      <vt:lpstr>Aggregation – Noise Curriculum</vt:lpstr>
      <vt:lpstr>Results - Class Curriculum</vt:lpstr>
      <vt:lpstr>Aggregation – Class Curriculum</vt:lpstr>
      <vt:lpstr>Conclusions</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Analysis of Curriculum Learning for Classification Tasks in Deep Learning </dc:title>
  <dc:creator>Līga Felta</dc:creator>
  <cp:lastModifiedBy>Yue Li</cp:lastModifiedBy>
  <cp:revision>25</cp:revision>
  <dcterms:created xsi:type="dcterms:W3CDTF">2015-01-14T08:45:22Z</dcterms:created>
  <dcterms:modified xsi:type="dcterms:W3CDTF">2022-01-27T10:44:05Z</dcterms:modified>
</cp:coreProperties>
</file>