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</p:sldMasterIdLst>
  <p:notesMasterIdLst>
    <p:notesMasterId r:id="rId18"/>
  </p:notesMasterIdLst>
  <p:sldIdLst>
    <p:sldId id="256" r:id="rId4"/>
    <p:sldId id="280" r:id="rId5"/>
    <p:sldId id="281" r:id="rId6"/>
    <p:sldId id="274" r:id="rId7"/>
    <p:sldId id="275" r:id="rId8"/>
    <p:sldId id="279" r:id="rId9"/>
    <p:sldId id="284" r:id="rId10"/>
    <p:sldId id="291" r:id="rId11"/>
    <p:sldId id="293" r:id="rId12"/>
    <p:sldId id="283" r:id="rId13"/>
    <p:sldId id="272" r:id="rId14"/>
    <p:sldId id="273" r:id="rId15"/>
    <p:sldId id="268" r:id="rId16"/>
    <p:sldId id="260" r:id="rId17"/>
  </p:sldIdLst>
  <p:sldSz cx="9144000" cy="5143500" type="screen16x9"/>
  <p:notesSz cx="7559675" cy="10691813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019A6-3BB6-47D2-1A27-26A426BFF592}" v="21" dt="2022-06-28T15:35:27.212"/>
    <p1510:client id="{AA133355-3F84-426C-4DB5-489140679D1C}" v="6" dt="2022-06-28T15:37:0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/>
    <p:restoredTop sz="94661"/>
  </p:normalViewPr>
  <p:slideViewPr>
    <p:cSldViewPr snapToGrid="0" snapToObjects="1">
      <p:cViewPr varScale="1">
        <p:scale>
          <a:sx n="169" d="100"/>
          <a:sy n="169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E52F7-25E3-FD42-9D80-C5A460D82272}" type="datetimeFigureOut">
              <a:rPr lang="en-LV" smtClean="0"/>
              <a:t>19/04/2023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57D36-9E20-B74A-9131-8A899B7AD3E7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422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2191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1173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6175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1472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1221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9934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333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1605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348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13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2503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886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/>
          <p:cNvSpPr/>
          <p:nvPr/>
        </p:nvSpPr>
        <p:spPr>
          <a:xfrm>
            <a:off x="0" y="0"/>
            <a:ext cx="9141840" cy="3084840"/>
          </a:xfrm>
          <a:prstGeom prst="rect">
            <a:avLst/>
          </a:prstGeom>
          <a:solidFill>
            <a:srgbClr val="000000"/>
          </a:solidFill>
          <a:ln w="9525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Google Shape;14;p2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2" name="Google Shape;15;p2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16;p2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lv-LV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7;p4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43" name="Google Shape;28;p4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29;p4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20;p3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167" name="Google Shape;21;p3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22;p3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06"/>
          <p:cNvSpPr/>
          <p:nvPr/>
        </p:nvSpPr>
        <p:spPr>
          <a:xfrm>
            <a:off x="311760" y="1538280"/>
            <a:ext cx="8518320" cy="143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lv-LV" sz="4400" spc="-1" dirty="0">
                <a:solidFill>
                  <a:srgbClr val="FFFFFF"/>
                </a:solidFill>
              </a:rPr>
              <a:t>Skaidri un Pareizi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1CE7D89-95D7-EAAF-C3AE-634715A95C1C}"/>
              </a:ext>
            </a:extLst>
          </p:cNvPr>
          <p:cNvSpPr txBox="1">
            <a:spLocks/>
          </p:cNvSpPr>
          <p:nvPr/>
        </p:nvSpPr>
        <p:spPr>
          <a:xfrm>
            <a:off x="457199" y="3313889"/>
            <a:ext cx="8518319" cy="1621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spc="-1" dirty="0">
                <a:latin typeface="Arial"/>
              </a:rPr>
              <a:t>Mārcis Teodors Upenieks, 17.03.2023</a:t>
            </a:r>
          </a:p>
          <a:p>
            <a:endParaRPr lang="lv-LV" sz="3200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Lietotāju atsauksmes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0361-AD4C-9903-D81E-88FF6808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0" y="1063800"/>
            <a:ext cx="3602624" cy="3090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2D7B4-4CD5-ECEF-99CF-5A7907CF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01" y="879457"/>
            <a:ext cx="3228641" cy="3384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A478B-66BB-182D-2D64-D12AED362072}"/>
              </a:ext>
            </a:extLst>
          </p:cNvPr>
          <p:cNvSpPr txBox="1"/>
          <p:nvPr/>
        </p:nvSpPr>
        <p:spPr>
          <a:xfrm>
            <a:off x="7317357" y="4143612"/>
            <a:ext cx="7941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Dalībnieki: 79</a:t>
            </a:r>
          </a:p>
        </p:txBody>
      </p:sp>
    </p:spTree>
    <p:extLst>
      <p:ext uri="{BB962C8B-B14F-4D97-AF65-F5344CB8AC3E}">
        <p14:creationId xmlns:p14="http://schemas.microsoft.com/office/powerpoint/2010/main" val="118281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pc="-1" dirty="0">
                <a:latin typeface="Arial"/>
              </a:rPr>
              <a:t>2 mēnešu</a:t>
            </a:r>
            <a:r>
              <a:rPr lang="lv-LV" sz="4400" b="0" strike="noStrike" spc="-1" dirty="0">
                <a:latin typeface="Arial"/>
              </a:rPr>
              <a:t> mērķi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r>
              <a:rPr lang="lv-LV" sz="3200" spc="-1" dirty="0">
                <a:latin typeface="Arial"/>
              </a:rPr>
              <a:t>1. Sistemātiskā zinātniskās literatūras analīze, lai noteiktu modeļa konkurētspēju ar citiem risinājumiem.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r>
              <a:rPr lang="lv-LV" sz="3200" spc="-1" dirty="0">
                <a:latin typeface="Arial"/>
              </a:rPr>
              <a:t>2. Sagatavotas un apstrādātas publiskās datu kopas, kuras nepieciešamas modeļa apmācīšanai.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r>
              <a:rPr lang="lv-LV" sz="3200" spc="-1" dirty="0">
                <a:latin typeface="Arial"/>
              </a:rPr>
              <a:t>3. Izveidots pirmais produkta prototips bez lietotāju interfeisa. -100%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00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pc="-1" dirty="0">
                <a:latin typeface="Arial"/>
              </a:rPr>
              <a:t>4</a:t>
            </a:r>
            <a:r>
              <a:rPr lang="lv-LV" sz="4400" b="0" strike="noStrike" spc="-1" dirty="0">
                <a:latin typeface="Arial"/>
              </a:rPr>
              <a:t> mēnešu mērķi</a:t>
            </a: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DECB08CB-26D9-114D-AC5D-13D99D85E6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20000"/>
          </a:bodyPr>
          <a:lstStyle/>
          <a:p>
            <a:r>
              <a:rPr lang="lv-LV" sz="3200" spc="-1" dirty="0">
                <a:latin typeface="Arial"/>
              </a:rPr>
              <a:t>1. Izveidota produkta testa versija ar lietotāja interfeisu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r>
              <a:rPr lang="lv-LV" sz="3200" spc="-1" dirty="0">
                <a:latin typeface="Arial"/>
              </a:rPr>
              <a:t>2. Izveidota produkta mājaslapa ar iespēju pieteikties uz testēšanu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r>
              <a:rPr lang="lv-LV" sz="3200" spc="-1" dirty="0">
                <a:latin typeface="Arial"/>
              </a:rPr>
              <a:t>3. Saņemtas sākotnējās atsauksmes no testa lietotājiem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r>
              <a:rPr lang="lv-LV" sz="3200" spc="-1" dirty="0">
                <a:latin typeface="Arial"/>
              </a:rPr>
              <a:t>4. Izstrādāts mārketinga un komercializācijas plāns – 100%</a:t>
            </a: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  <a:p>
            <a:endParaRPr lang="lv-LV" sz="32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Komandas progress</a:t>
            </a:r>
          </a:p>
        </p:txBody>
      </p:sp>
      <p:pic>
        <p:nvPicPr>
          <p:cNvPr id="6" name="Attēls 1">
            <a:extLst>
              <a:ext uri="{FF2B5EF4-FFF2-40B4-BE49-F238E27FC236}">
                <a16:creationId xmlns:a16="http://schemas.microsoft.com/office/drawing/2014/main" id="{B4B0D351-A98D-9644-BA3B-49D0EA13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8" y="1283040"/>
            <a:ext cx="1069812" cy="13442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1DB1E7B1-8982-4049-A769-20A3CBF74B30}"/>
              </a:ext>
            </a:extLst>
          </p:cNvPr>
          <p:cNvSpPr txBox="1">
            <a:spLocks/>
          </p:cNvSpPr>
          <p:nvPr/>
        </p:nvSpPr>
        <p:spPr>
          <a:xfrm>
            <a:off x="4512" y="3077608"/>
            <a:ext cx="3226025" cy="83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>
                <a:latin typeface="Arial"/>
              </a:rPr>
              <a:t>Mārcis Teodors Upenieks,</a:t>
            </a:r>
          </a:p>
          <a:p>
            <a:pPr algn="ctr"/>
            <a:r>
              <a:rPr lang="lv-LV" sz="1600" spc="-1" dirty="0">
                <a:latin typeface="Arial"/>
              </a:rPr>
              <a:t>RTU students,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MI pētnieks, projekta vadītājs,</a:t>
            </a:r>
            <a:br>
              <a:rPr lang="lv-LV" sz="1600" spc="-1" dirty="0">
                <a:latin typeface="Arial"/>
              </a:rPr>
            </a:b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Veic MI modeļu implementāciju</a:t>
            </a:r>
            <a:br>
              <a:rPr lang="lv-LV" sz="1600" spc="-1" dirty="0">
                <a:latin typeface="Arial"/>
              </a:rPr>
            </a:br>
            <a:r>
              <a:rPr lang="lv-LV" sz="1800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jaVu Sans"/>
                <a:cs typeface="DejaVu Sans"/>
              </a:rPr>
              <a:t>un programmēšanu</a:t>
            </a:r>
            <a:r>
              <a:rPr lang="lv-LV" sz="800" dirty="0"/>
              <a:t> </a:t>
            </a:r>
            <a:endParaRPr lang="lv-LV" sz="1600" spc="-1" dirty="0"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5AA9F7FD-BB41-CE63-7B74-D5015E60179E}"/>
              </a:ext>
            </a:extLst>
          </p:cNvPr>
          <p:cNvSpPr txBox="1">
            <a:spLocks/>
          </p:cNvSpPr>
          <p:nvPr/>
        </p:nvSpPr>
        <p:spPr>
          <a:xfrm>
            <a:off x="3230537" y="3314417"/>
            <a:ext cx="3226025" cy="83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/>
              <a:t>Betija Rudzīte,</a:t>
            </a: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RTU studente,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Pētniece, programmētāja</a:t>
            </a:r>
            <a:br>
              <a:rPr lang="lv-LV" sz="1600" spc="-1" dirty="0">
                <a:latin typeface="Arial"/>
              </a:rPr>
            </a:b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Veic MI modeļu implementāciju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un programmēšanu</a:t>
            </a:r>
          </a:p>
          <a:p>
            <a:pPr algn="ctr"/>
            <a:endParaRPr lang="lv-LV" sz="1600" spc="-1" dirty="0">
              <a:latin typeface="Arial"/>
            </a:endParaRPr>
          </a:p>
          <a:p>
            <a:pPr algn="ctr"/>
            <a:endParaRPr lang="lv-LV" sz="1600" spc="-1" dirty="0">
              <a:latin typeface="Arial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84FE8196-223B-372E-DCA7-11A70E09DD16}"/>
              </a:ext>
            </a:extLst>
          </p:cNvPr>
          <p:cNvSpPr txBox="1">
            <a:spLocks/>
          </p:cNvSpPr>
          <p:nvPr/>
        </p:nvSpPr>
        <p:spPr>
          <a:xfrm>
            <a:off x="6030309" y="3106761"/>
            <a:ext cx="3226025" cy="83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/>
              <a:t>Matīss </a:t>
            </a:r>
            <a:r>
              <a:rPr lang="lv-LV" sz="1600" spc="-1" dirty="0" err="1"/>
              <a:t>Reinšmits</a:t>
            </a:r>
            <a:r>
              <a:rPr lang="lv-LV" sz="1600" spc="-1" dirty="0"/>
              <a:t>,</a:t>
            </a: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Rīgas Biznesa skola,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Marketinga vadītājs</a:t>
            </a:r>
          </a:p>
          <a:p>
            <a:pPr algn="ctr"/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Dizaina un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marketinga uzdevumi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23F6B-E8A2-43AB-DE18-CDBFE090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098" y="1232037"/>
            <a:ext cx="1500902" cy="1500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1D8FA-80EF-9DCD-D854-0886E5DE2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870" y="1232037"/>
            <a:ext cx="1500902" cy="15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5C44DD4E-5B90-9948-BC01-EBCFCF49A29C}"/>
              </a:ext>
            </a:extLst>
          </p:cNvPr>
          <p:cNvSpPr txBox="1">
            <a:spLocks/>
          </p:cNvSpPr>
          <p:nvPr/>
        </p:nvSpPr>
        <p:spPr>
          <a:xfrm>
            <a:off x="557408" y="171315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pc="-1" dirty="0">
                <a:latin typeface="Arial"/>
              </a:rPr>
              <a:t>Paldies par uzmanību!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Problēma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079971" cy="7679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400" spc="-1" dirty="0">
                <a:latin typeface="Arial"/>
              </a:rPr>
              <a:t>Tilde latviešu valodā spēj izlabot gramatikas kļūdas, bet nespēj izlabot stila un sarežģītu teikuma struktūru kļūdas.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11" name="PlaceHolder 1">
            <a:extLst>
              <a:ext uri="{FF2B5EF4-FFF2-40B4-BE49-F238E27FC236}">
                <a16:creationId xmlns:a16="http://schemas.microsoft.com/office/drawing/2014/main" id="{3FCF60CD-F84C-E779-0452-9B768D97D5F4}"/>
              </a:ext>
            </a:extLst>
          </p:cNvPr>
          <p:cNvSpPr txBox="1">
            <a:spLocks/>
          </p:cNvSpPr>
          <p:nvPr/>
        </p:nvSpPr>
        <p:spPr>
          <a:xfrm>
            <a:off x="749030" y="3054968"/>
            <a:ext cx="4840110" cy="5293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200" spc="-1" dirty="0">
                <a:latin typeface="Arial"/>
              </a:rPr>
              <a:t>Variet tā darīt.</a:t>
            </a:r>
          </a:p>
          <a:p>
            <a:endParaRPr lang="lv-LV" sz="2200" spc="-1" dirty="0">
              <a:latin typeface="Arial"/>
            </a:endParaRPr>
          </a:p>
          <a:p>
            <a:r>
              <a:rPr lang="lv-LV" sz="2200" spc="-1" dirty="0">
                <a:latin typeface="Arial"/>
              </a:rPr>
              <a:t>Redzu, kad ārā spīd saule.</a:t>
            </a:r>
          </a:p>
          <a:p>
            <a:endParaRPr lang="lv-LV" sz="2200" spc="-1" dirty="0">
              <a:latin typeface="Arial"/>
            </a:endParaRPr>
          </a:p>
          <a:p>
            <a:r>
              <a:rPr lang="lv-LV" sz="2200" spc="-1" dirty="0">
                <a:latin typeface="Arial"/>
              </a:rPr>
              <a:t>Birojā biju trīs nedēļas atpakaļ.</a:t>
            </a:r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29CA94E3-4376-90C0-5DC6-803794DBA06B}"/>
              </a:ext>
            </a:extLst>
          </p:cNvPr>
          <p:cNvSpPr txBox="1">
            <a:spLocks/>
          </p:cNvSpPr>
          <p:nvPr/>
        </p:nvSpPr>
        <p:spPr>
          <a:xfrm>
            <a:off x="5194570" y="3051484"/>
            <a:ext cx="4840110" cy="5293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200" spc="-1" dirty="0">
                <a:latin typeface="Arial"/>
              </a:rPr>
              <a:t>Varat tā darīt.</a:t>
            </a:r>
            <a:br>
              <a:rPr lang="lv-LV" sz="2200" spc="-1" dirty="0">
                <a:latin typeface="Arial"/>
              </a:rPr>
            </a:br>
            <a:endParaRPr lang="lv-LV" sz="2200" spc="-1" dirty="0">
              <a:latin typeface="Arial"/>
            </a:endParaRPr>
          </a:p>
          <a:p>
            <a:r>
              <a:rPr lang="lv-LV" sz="2200" spc="-1" dirty="0">
                <a:latin typeface="Arial"/>
              </a:rPr>
              <a:t>Redzu, ka ārā spīd saule.</a:t>
            </a:r>
            <a:br>
              <a:rPr lang="lv-LV" sz="2200" spc="-1" dirty="0">
                <a:latin typeface="Arial"/>
              </a:rPr>
            </a:br>
            <a:endParaRPr lang="lv-LV" sz="2200" spc="-1" dirty="0">
              <a:latin typeface="Arial"/>
            </a:endParaRPr>
          </a:p>
          <a:p>
            <a:r>
              <a:rPr lang="lv-LV" sz="2200" spc="-1" dirty="0">
                <a:latin typeface="Arial"/>
              </a:rPr>
              <a:t>Birojā biju pirms trīs nedēļām.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F881C7-96DB-A620-F41D-FAE6DC822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2" y="2571750"/>
            <a:ext cx="380321" cy="382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04C88-9713-CEAE-FC91-BEDEE2B0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1" y="3115832"/>
            <a:ext cx="380321" cy="3826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ACDD3-BF66-087B-9060-D18A4203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1" y="3684954"/>
            <a:ext cx="380321" cy="382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12372-0214-A5D0-18E1-2C662A4E9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28" y="2570390"/>
            <a:ext cx="408744" cy="383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61F423-CD25-0F7D-74CE-290AE7EE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7" y="3114472"/>
            <a:ext cx="408744" cy="3839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41EE5-0D4C-1D5F-BE5F-F9F04B99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27" y="3713004"/>
            <a:ext cx="408744" cy="383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mmarly Review | PCMag">
            <a:extLst>
              <a:ext uri="{FF2B5EF4-FFF2-40B4-BE49-F238E27FC236}">
                <a16:creationId xmlns:a16="http://schemas.microsoft.com/office/drawing/2014/main" id="{A1A87B7F-9916-BC2B-7A5B-7222721A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26" y="2316398"/>
            <a:ext cx="3573294" cy="20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pc="-1" dirty="0">
                <a:latin typeface="Arial"/>
              </a:rPr>
              <a:t>Risinājums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317149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3200" spc="-1" dirty="0">
                <a:latin typeface="Arial"/>
              </a:rPr>
              <a:t>Mākslīgajā intelektā balstīts latviešu valodas modelis, kurš spēj piedāvāt pieturzīmju, stila un gramatikas kļūdu labojumus teksta rediģēšanas programmatūrā.</a:t>
            </a:r>
          </a:p>
        </p:txBody>
      </p:sp>
    </p:spTree>
    <p:extLst>
      <p:ext uri="{BB962C8B-B14F-4D97-AF65-F5344CB8AC3E}">
        <p14:creationId xmlns:p14="http://schemas.microsoft.com/office/powerpoint/2010/main" val="270233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Literatūras apskats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spc="-1" dirty="0"/>
              <a:t>Analizētas 17 publikācijas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spc="-1" dirty="0">
                <a:latin typeface="Arial"/>
              </a:rPr>
              <a:t>Identificētas 5 metodes un 3 datu kopas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spc="-1" dirty="0">
                <a:latin typeface="Arial"/>
              </a:rPr>
              <a:t>Augstākā precizitāte 77.5%, </a:t>
            </a:r>
            <a:r>
              <a:rPr lang="lv-LV" sz="3200" spc="-1" dirty="0"/>
              <a:t>izmantojot akadēmiskās </a:t>
            </a:r>
            <a:r>
              <a:rPr lang="lv-LV" sz="3200" spc="-1" dirty="0">
                <a:latin typeface="Arial"/>
              </a:rPr>
              <a:t>datu kopas angļu valodā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E1A75-0498-4051-EFF6-23ABFB10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57" y="3029318"/>
            <a:ext cx="5828877" cy="28225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1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Rezultāti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800" spc="-1" dirty="0"/>
              <a:t>Pieturzīmju un gramatisko kļūdu modelim Latviešu valodā, precizitāte: 95.4%</a:t>
            </a:r>
            <a:endParaRPr lang="lv-LV" sz="2800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C51C5-8E45-4072-520B-C520F2E13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0" y="2019326"/>
            <a:ext cx="7772400" cy="21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Word un </a:t>
            </a:r>
            <a:r>
              <a:rPr lang="lv-LV" dirty="0" err="1"/>
              <a:t>Chrome</a:t>
            </a:r>
            <a:r>
              <a:rPr lang="lv-LV" dirty="0"/>
              <a:t> spraudņi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460AF-4A00-AB96-2172-78964741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18591"/>
            <a:ext cx="7772400" cy="29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596BA281-C715-D1D5-381B-9E4D4196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881"/>
            <a:ext cx="8004132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Demo mājaslapa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3C8D6-6D3D-6832-C731-184E744F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86" y="1182960"/>
            <a:ext cx="5216236" cy="30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0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Mērķa auditorija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15A56-4987-4F0F-6A8C-AE27FEF558E3}"/>
              </a:ext>
            </a:extLst>
          </p:cNvPr>
          <p:cNvSpPr txBox="1"/>
          <p:nvPr/>
        </p:nvSpPr>
        <p:spPr>
          <a:xfrm>
            <a:off x="682668" y="1256947"/>
            <a:ext cx="79411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Sākotnēja produkta pircēja raksturojums:</a:t>
            </a:r>
            <a:b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</a:br>
            <a:endParaRPr lang="lv-LV" b="0" i="0" u="none" strike="noStrike" dirty="0">
              <a:solidFill>
                <a:srgbClr val="37352F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Nozaru profesionālis, kurš dienā raksta vismaz 10 </a:t>
            </a:r>
            <a:r>
              <a:rPr lang="lv-LV" b="0" i="0" u="none" strike="noStrike" dirty="0" err="1">
                <a:solidFill>
                  <a:srgbClr val="37352F"/>
                </a:solidFill>
                <a:effectLst/>
                <a:latin typeface="-apple-system"/>
              </a:rPr>
              <a:t>epastus</a:t>
            </a: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vai dokumentus latviešu valodā. Ienākumu līmenis virs 800 EUR/</a:t>
            </a:r>
            <a:r>
              <a:rPr lang="lv-LV" b="0" i="0" u="none" strike="noStrike" dirty="0" err="1">
                <a:solidFill>
                  <a:srgbClr val="37352F"/>
                </a:solidFill>
                <a:effectLst/>
                <a:latin typeface="-apple-system"/>
              </a:rPr>
              <a:t>mēn</a:t>
            </a: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.</a:t>
            </a:r>
            <a:b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</a:br>
            <a:endParaRPr lang="lv-LV" b="0" i="0" u="none" strike="noStrike" dirty="0">
              <a:solidFill>
                <a:srgbClr val="37352F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Students augstskolā, papildus ienākumi paralēli studijām sākot no 400 EUR/</a:t>
            </a:r>
            <a:r>
              <a:rPr lang="lv-LV" b="0" i="0" u="none" strike="noStrike" dirty="0" err="1">
                <a:solidFill>
                  <a:srgbClr val="37352F"/>
                </a:solidFill>
                <a:effectLst/>
                <a:latin typeface="-apple-system"/>
              </a:rPr>
              <a:t>mēn</a:t>
            </a: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, nepieciešams iesniegt nedēļā vismaz 2 rakstiskus dokumentus latviešu valodā</a:t>
            </a:r>
          </a:p>
        </p:txBody>
      </p:sp>
    </p:spTree>
    <p:extLst>
      <p:ext uri="{BB962C8B-B14F-4D97-AF65-F5344CB8AC3E}">
        <p14:creationId xmlns:p14="http://schemas.microsoft.com/office/powerpoint/2010/main" val="2373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Cena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9696B-2E39-B4BB-D2CD-856D567A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9787"/>
            <a:ext cx="7772400" cy="23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6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397</Words>
  <Application>Microsoft Macintosh PowerPoint</Application>
  <PresentationFormat>On-screen Show (16:9)</PresentationFormat>
  <Paragraphs>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Lato</vt:lpstr>
      <vt:lpstr>Symbol</vt:lpstr>
      <vt:lpstr>Wingdings</vt:lpstr>
      <vt:lpstr>Office Theme</vt:lpstr>
      <vt:lpstr>Office Theme</vt:lpstr>
      <vt:lpstr>Office Theme</vt:lpstr>
      <vt:lpstr>PowerPoint Presentation</vt:lpstr>
      <vt:lpstr>Problēma</vt:lpstr>
      <vt:lpstr>Risinājums</vt:lpstr>
      <vt:lpstr>Literatūras apskats</vt:lpstr>
      <vt:lpstr>Rezultāti</vt:lpstr>
      <vt:lpstr>Word un Chrome spraudņi</vt:lpstr>
      <vt:lpstr>Demo mājaslapa</vt:lpstr>
      <vt:lpstr>Mērķa auditorija</vt:lpstr>
      <vt:lpstr>Cena</vt:lpstr>
      <vt:lpstr>Lietotāju atsauksmes</vt:lpstr>
      <vt:lpstr>2 mēnešu mērķi</vt:lpstr>
      <vt:lpstr>4 mēnešu mērķi</vt:lpstr>
      <vt:lpstr>Komandas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Ēvalds Urtāns</cp:lastModifiedBy>
  <cp:revision>108</cp:revision>
  <dcterms:modified xsi:type="dcterms:W3CDTF">2023-04-19T08:27:56Z</dcterms:modified>
  <dc:language>lv-LV</dc:language>
</cp:coreProperties>
</file>