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0" name="Shape 16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5" name="Shape 2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4" name="Shape 21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0" name="Shape 22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7" name="Shape 22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5" name="Shape 2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2" name="Shape 2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>
            <a:lvl1pPr>
              <a:defRPr spc="-168" sz="8400">
                <a:solidFill>
                  <a:srgbClr val="FFFFFF"/>
                </a:soli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150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200">
                <a:solidFill>
                  <a:srgbClr val="FFFFFF"/>
                </a:solidFill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15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2" name="Close-up black and white photo of intricate building architecture"/>
          <p:cNvSpPr/>
          <p:nvPr>
            <p:ph type="pic" idx="22"/>
          </p:nvPr>
        </p:nvSpPr>
        <p:spPr>
          <a:xfrm>
            <a:off x="12192000" y="-1341967"/>
            <a:ext cx="10922000" cy="16399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evalds@asya.ai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Relationship Id="rId3" Type="http://schemas.openxmlformats.org/officeDocument/2006/relationships/image" Target="../media/image2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tif"/><Relationship Id="rId4" Type="http://schemas.openxmlformats.org/officeDocument/2006/relationships/image" Target="../media/image6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tif"/><Relationship Id="rId4" Type="http://schemas.openxmlformats.org/officeDocument/2006/relationships/image" Target="../media/image8.tif"/><Relationship Id="rId5" Type="http://schemas.openxmlformats.org/officeDocument/2006/relationships/image" Target="../media/image9.tif"/><Relationship Id="rId6" Type="http://schemas.openxmlformats.org/officeDocument/2006/relationships/image" Target="../media/image10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exGen Chatbot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NexGen Chatbots</a:t>
            </a:r>
          </a:p>
        </p:txBody>
      </p:sp>
      <p:sp>
        <p:nvSpPr>
          <p:cNvPr id="163" name="LLM based (asya.ai)"/>
          <p:cNvSpPr txBox="1"/>
          <p:nvPr>
            <p:ph type="subTitle" sz="quarter" idx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LLM based (asya.ai)</a:t>
            </a:r>
          </a:p>
        </p:txBody>
      </p:sp>
      <p:sp>
        <p:nvSpPr>
          <p:cNvPr id="164" name="Dr. Evalds Urtans, evalds@asya.ai"/>
          <p:cNvSpPr txBox="1"/>
          <p:nvPr/>
        </p:nvSpPr>
        <p:spPr>
          <a:xfrm>
            <a:off x="1206499" y="1103246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t>Dr. Evalds Urtans, </a:t>
            </a:r>
            <a:r>
              <a:rPr u="sng">
                <a:hlinkClick r:id="rId2" invalidUrl="" action="" tgtFrame="" tooltip="" history="1" highlightClick="0" endSnd="0"/>
              </a:rPr>
              <a:t>evalds@asya.ai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Tet čatbota rezultāti</a:t>
            </a:r>
          </a:p>
        </p:txBody>
      </p:sp>
      <p:sp>
        <p:nvSpPr>
          <p:cNvPr id="238" name="Pilots limitēts uz 400 faktiem un jautājumu testa kopu"/>
          <p:cNvSpPr txBox="1"/>
          <p:nvPr>
            <p:ph type="body" sz="quarter" idx="4294967295"/>
          </p:nvPr>
        </p:nvSpPr>
        <p:spPr>
          <a:xfrm>
            <a:off x="963221" y="1957018"/>
            <a:ext cx="13461953" cy="984593"/>
          </a:xfrm>
          <a:prstGeom prst="rect">
            <a:avLst/>
          </a:prstGeom>
        </p:spPr>
        <p:txBody>
          <a:bodyPr/>
          <a:lstStyle>
            <a:lvl1pPr marL="0" indent="0" defTabSz="619125">
              <a:lnSpc>
                <a:spcPct val="100000"/>
              </a:lnSpc>
              <a:spcBef>
                <a:spcPts val="0"/>
              </a:spcBef>
              <a:buSzTx/>
              <a:buNone/>
              <a:defRPr b="1" sz="4125"/>
            </a:lvl1pPr>
          </a:lstStyle>
          <a:p>
            <a:pPr/>
            <a:r>
              <a:t>Pilots limitēts uz 400 faktiem un jautājumu testa kopu</a:t>
            </a:r>
          </a:p>
        </p:txBody>
      </p:sp>
      <p:sp>
        <p:nvSpPr>
          <p:cNvPr id="239" name="Jautājums: Kā atteikties no interneta?…"/>
          <p:cNvSpPr txBox="1"/>
          <p:nvPr/>
        </p:nvSpPr>
        <p:spPr>
          <a:xfrm>
            <a:off x="790801" y="3262984"/>
            <a:ext cx="21194382" cy="4615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825500">
              <a:defRPr sz="3300">
                <a:solidFill>
                  <a:srgbClr val="000000"/>
                </a:solidFill>
              </a:defRPr>
            </a:pPr>
            <a:r>
              <a:t>Jautājums: Kā atteikties no interneta?</a:t>
            </a:r>
            <a:br/>
          </a:p>
          <a:p>
            <a:pPr algn="l" defTabSz="825500">
              <a:defRPr sz="3300">
                <a:solidFill>
                  <a:srgbClr val="000000"/>
                </a:solidFill>
              </a:defRPr>
            </a:pPr>
            <a:r>
              <a:t>Testa atbilde: Ja vēlies atteikties no Tet pakalpojuma, kuru lieto, tad izmanto saziņas formu. Ātrākais veids, kā piekļūt saziņas formai, ir spiest šeit . </a:t>
            </a:r>
            <a:br/>
          </a:p>
        </p:txBody>
      </p:sp>
      <p:pic>
        <p:nvPicPr>
          <p:cNvPr id="24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5173" y="5699829"/>
            <a:ext cx="14315287" cy="71097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3"/>
          <p:cNvSpPr txBox="1"/>
          <p:nvPr/>
        </p:nvSpPr>
        <p:spPr>
          <a:xfrm>
            <a:off x="996113" y="546465"/>
            <a:ext cx="16432913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Old chatbots</a:t>
            </a:r>
          </a:p>
        </p:txBody>
      </p:sp>
      <p:pic>
        <p:nvPicPr>
          <p:cNvPr id="16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918" y="2655373"/>
            <a:ext cx="12905705" cy="8405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New chatbots"/>
          <p:cNvSpPr txBox="1"/>
          <p:nvPr>
            <p:ph type="subTitle" sz="quarter" idx="1"/>
          </p:nvPr>
        </p:nvSpPr>
        <p:spPr>
          <a:xfrm>
            <a:off x="626374" y="609629"/>
            <a:ext cx="10601674" cy="984592"/>
          </a:xfrm>
          <a:prstGeom prst="rect">
            <a:avLst/>
          </a:prstGeom>
        </p:spPr>
        <p:txBody>
          <a:bodyPr/>
          <a:lstStyle/>
          <a:p>
            <a:pPr/>
            <a:r>
              <a:t>New chatbots</a:t>
            </a:r>
          </a:p>
        </p:txBody>
      </p:sp>
      <p:sp>
        <p:nvSpPr>
          <p:cNvPr id="170" name="Old  chatbots"/>
          <p:cNvSpPr txBox="1"/>
          <p:nvPr/>
        </p:nvSpPr>
        <p:spPr>
          <a:xfrm>
            <a:off x="13291577" y="609629"/>
            <a:ext cx="10601675" cy="98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r" defTabSz="825500">
              <a:defRPr b="1" sz="5500">
                <a:solidFill>
                  <a:srgbClr val="000000"/>
                </a:solidFill>
              </a:defRPr>
            </a:lvl1pPr>
          </a:lstStyle>
          <a:p>
            <a:pPr/>
            <a:r>
              <a:t>Old  chatbots</a:t>
            </a:r>
          </a:p>
        </p:txBody>
      </p:sp>
      <p:pic>
        <p:nvPicPr>
          <p:cNvPr id="1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32015" y="6197996"/>
            <a:ext cx="6766781" cy="694737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vs"/>
          <p:cNvSpPr txBox="1"/>
          <p:nvPr/>
        </p:nvSpPr>
        <p:spPr>
          <a:xfrm>
            <a:off x="8010307" y="609629"/>
            <a:ext cx="10601675" cy="98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defRPr b="1" sz="5500">
                <a:solidFill>
                  <a:srgbClr val="FF7E79"/>
                </a:solidFill>
              </a:defRPr>
            </a:lvl1pPr>
          </a:lstStyle>
          <a:p>
            <a:pPr/>
            <a:r>
              <a:t>vs</a:t>
            </a:r>
          </a:p>
        </p:txBody>
      </p:sp>
      <p:sp>
        <p:nvSpPr>
          <p:cNvPr id="173" name="Based on rules…"/>
          <p:cNvSpPr txBox="1"/>
          <p:nvPr/>
        </p:nvSpPr>
        <p:spPr>
          <a:xfrm>
            <a:off x="13614243" y="2112847"/>
            <a:ext cx="10427378" cy="414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Based on rules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Limited intent classifier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Do not understand context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Not able to adapt to unpredictable</a:t>
            </a:r>
            <a:br/>
            <a:r>
              <a:t>situations</a:t>
            </a:r>
          </a:p>
        </p:txBody>
      </p:sp>
      <p:pic>
        <p:nvPicPr>
          <p:cNvPr id="17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8126" y="7659205"/>
            <a:ext cx="9791366" cy="5122635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Not based on rules…"/>
          <p:cNvSpPr txBox="1"/>
          <p:nvPr/>
        </p:nvSpPr>
        <p:spPr>
          <a:xfrm>
            <a:off x="679055" y="1589159"/>
            <a:ext cx="11926343" cy="548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Not based on rules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Based on semantic search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Zero-shot intent classifier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Understands context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Gives references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Adapts to unpredictable situations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Works with multi-languages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How it works? (on-premises, not openai)</a:t>
            </a:r>
          </a:p>
        </p:txBody>
      </p:sp>
      <p:grpSp>
        <p:nvGrpSpPr>
          <p:cNvPr id="195" name="Group"/>
          <p:cNvGrpSpPr/>
          <p:nvPr/>
        </p:nvGrpSpPr>
        <p:grpSpPr>
          <a:xfrm>
            <a:off x="1887900" y="3081927"/>
            <a:ext cx="20608199" cy="6988707"/>
            <a:chOff x="0" y="0"/>
            <a:chExt cx="20608197" cy="6988706"/>
          </a:xfrm>
        </p:grpSpPr>
        <p:sp>
          <p:nvSpPr>
            <p:cNvPr id="178" name="Coins"/>
            <p:cNvSpPr/>
            <p:nvPr/>
          </p:nvSpPr>
          <p:spPr>
            <a:xfrm>
              <a:off x="0" y="557131"/>
              <a:ext cx="3021667" cy="3030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1" y="0"/>
                  </a:moveTo>
                  <a:cubicBezTo>
                    <a:pt x="7949" y="0"/>
                    <a:pt x="5266" y="392"/>
                    <a:pt x="3255" y="1111"/>
                  </a:cubicBezTo>
                  <a:cubicBezTo>
                    <a:pt x="1360" y="1787"/>
                    <a:pt x="273" y="2685"/>
                    <a:pt x="273" y="3572"/>
                  </a:cubicBezTo>
                  <a:cubicBezTo>
                    <a:pt x="273" y="4460"/>
                    <a:pt x="1360" y="5360"/>
                    <a:pt x="3255" y="6035"/>
                  </a:cubicBezTo>
                  <a:cubicBezTo>
                    <a:pt x="5266" y="6749"/>
                    <a:pt x="7949" y="7147"/>
                    <a:pt x="10801" y="7147"/>
                  </a:cubicBezTo>
                  <a:cubicBezTo>
                    <a:pt x="13652" y="7147"/>
                    <a:pt x="16334" y="6754"/>
                    <a:pt x="18345" y="6035"/>
                  </a:cubicBezTo>
                  <a:cubicBezTo>
                    <a:pt x="20240" y="5360"/>
                    <a:pt x="21327" y="4460"/>
                    <a:pt x="21327" y="3572"/>
                  </a:cubicBezTo>
                  <a:cubicBezTo>
                    <a:pt x="21327" y="2685"/>
                    <a:pt x="20240" y="1787"/>
                    <a:pt x="18345" y="1111"/>
                  </a:cubicBezTo>
                  <a:cubicBezTo>
                    <a:pt x="16334" y="398"/>
                    <a:pt x="13652" y="0"/>
                    <a:pt x="10801" y="0"/>
                  </a:cubicBezTo>
                  <a:close/>
                  <a:moveTo>
                    <a:pt x="12" y="4505"/>
                  </a:moveTo>
                  <a:lnTo>
                    <a:pt x="12" y="5914"/>
                  </a:lnTo>
                  <a:cubicBezTo>
                    <a:pt x="12" y="8033"/>
                    <a:pt x="4846" y="9754"/>
                    <a:pt x="10811" y="9754"/>
                  </a:cubicBezTo>
                  <a:cubicBezTo>
                    <a:pt x="16776" y="9754"/>
                    <a:pt x="21600" y="8039"/>
                    <a:pt x="21600" y="5914"/>
                  </a:cubicBezTo>
                  <a:lnTo>
                    <a:pt x="21600" y="4505"/>
                  </a:lnTo>
                  <a:cubicBezTo>
                    <a:pt x="21136" y="5284"/>
                    <a:pt x="20088" y="5991"/>
                    <a:pt x="18531" y="6541"/>
                  </a:cubicBezTo>
                  <a:cubicBezTo>
                    <a:pt x="16460" y="7276"/>
                    <a:pt x="13718" y="7679"/>
                    <a:pt x="10806" y="7679"/>
                  </a:cubicBezTo>
                  <a:cubicBezTo>
                    <a:pt x="7894" y="7679"/>
                    <a:pt x="5146" y="7276"/>
                    <a:pt x="3081" y="6541"/>
                  </a:cubicBezTo>
                  <a:cubicBezTo>
                    <a:pt x="1524" y="5985"/>
                    <a:pt x="476" y="5284"/>
                    <a:pt x="12" y="4505"/>
                  </a:cubicBezTo>
                  <a:close/>
                  <a:moveTo>
                    <a:pt x="0" y="7320"/>
                  </a:moveTo>
                  <a:lnTo>
                    <a:pt x="0" y="8284"/>
                  </a:lnTo>
                  <a:cubicBezTo>
                    <a:pt x="0" y="10402"/>
                    <a:pt x="4836" y="12123"/>
                    <a:pt x="10801" y="12123"/>
                  </a:cubicBezTo>
                  <a:cubicBezTo>
                    <a:pt x="16766" y="12123"/>
                    <a:pt x="21600" y="10408"/>
                    <a:pt x="21600" y="8284"/>
                  </a:cubicBezTo>
                  <a:lnTo>
                    <a:pt x="21600" y="7320"/>
                  </a:lnTo>
                  <a:cubicBezTo>
                    <a:pt x="21458" y="7495"/>
                    <a:pt x="21295" y="7664"/>
                    <a:pt x="21098" y="7827"/>
                  </a:cubicBezTo>
                  <a:cubicBezTo>
                    <a:pt x="20508" y="8329"/>
                    <a:pt x="19672" y="8769"/>
                    <a:pt x="18618" y="9145"/>
                  </a:cubicBezTo>
                  <a:cubicBezTo>
                    <a:pt x="16520" y="9891"/>
                    <a:pt x="13745" y="10299"/>
                    <a:pt x="10801" y="10299"/>
                  </a:cubicBezTo>
                  <a:cubicBezTo>
                    <a:pt x="7856" y="10299"/>
                    <a:pt x="5080" y="9891"/>
                    <a:pt x="2982" y="9145"/>
                  </a:cubicBezTo>
                  <a:cubicBezTo>
                    <a:pt x="1928" y="8769"/>
                    <a:pt x="1099" y="8329"/>
                    <a:pt x="504" y="7827"/>
                  </a:cubicBezTo>
                  <a:cubicBezTo>
                    <a:pt x="307" y="7664"/>
                    <a:pt x="142" y="7495"/>
                    <a:pt x="0" y="7320"/>
                  </a:cubicBezTo>
                  <a:close/>
                  <a:moveTo>
                    <a:pt x="0" y="9689"/>
                  </a:moveTo>
                  <a:lnTo>
                    <a:pt x="0" y="10653"/>
                  </a:lnTo>
                  <a:cubicBezTo>
                    <a:pt x="0" y="12771"/>
                    <a:pt x="4836" y="14492"/>
                    <a:pt x="10801" y="14492"/>
                  </a:cubicBezTo>
                  <a:cubicBezTo>
                    <a:pt x="16766" y="14492"/>
                    <a:pt x="21600" y="12777"/>
                    <a:pt x="21600" y="10653"/>
                  </a:cubicBezTo>
                  <a:lnTo>
                    <a:pt x="21600" y="9689"/>
                  </a:lnTo>
                  <a:cubicBezTo>
                    <a:pt x="21458" y="9864"/>
                    <a:pt x="21295" y="10033"/>
                    <a:pt x="21098" y="10197"/>
                  </a:cubicBezTo>
                  <a:cubicBezTo>
                    <a:pt x="20508" y="10698"/>
                    <a:pt x="19672" y="11138"/>
                    <a:pt x="18618" y="11514"/>
                  </a:cubicBezTo>
                  <a:cubicBezTo>
                    <a:pt x="16520" y="12260"/>
                    <a:pt x="13745" y="12668"/>
                    <a:pt x="10801" y="12668"/>
                  </a:cubicBezTo>
                  <a:cubicBezTo>
                    <a:pt x="7856" y="12668"/>
                    <a:pt x="5080" y="12260"/>
                    <a:pt x="2982" y="11514"/>
                  </a:cubicBezTo>
                  <a:cubicBezTo>
                    <a:pt x="1928" y="11138"/>
                    <a:pt x="1099" y="10698"/>
                    <a:pt x="504" y="10197"/>
                  </a:cubicBezTo>
                  <a:cubicBezTo>
                    <a:pt x="307" y="10033"/>
                    <a:pt x="142" y="9864"/>
                    <a:pt x="0" y="9689"/>
                  </a:cubicBezTo>
                  <a:close/>
                  <a:moveTo>
                    <a:pt x="0" y="12059"/>
                  </a:moveTo>
                  <a:lnTo>
                    <a:pt x="0" y="13022"/>
                  </a:lnTo>
                  <a:cubicBezTo>
                    <a:pt x="0" y="15141"/>
                    <a:pt x="4836" y="16862"/>
                    <a:pt x="10801" y="16862"/>
                  </a:cubicBezTo>
                  <a:cubicBezTo>
                    <a:pt x="16766" y="16862"/>
                    <a:pt x="21600" y="15146"/>
                    <a:pt x="21600" y="13022"/>
                  </a:cubicBezTo>
                  <a:lnTo>
                    <a:pt x="21600" y="12059"/>
                  </a:lnTo>
                  <a:cubicBezTo>
                    <a:pt x="21458" y="12233"/>
                    <a:pt x="21295" y="12402"/>
                    <a:pt x="21098" y="12566"/>
                  </a:cubicBezTo>
                  <a:cubicBezTo>
                    <a:pt x="20508" y="13067"/>
                    <a:pt x="19672" y="13507"/>
                    <a:pt x="18618" y="13883"/>
                  </a:cubicBezTo>
                  <a:cubicBezTo>
                    <a:pt x="16520" y="14629"/>
                    <a:pt x="13745" y="15037"/>
                    <a:pt x="10801" y="15037"/>
                  </a:cubicBezTo>
                  <a:cubicBezTo>
                    <a:pt x="7856" y="15037"/>
                    <a:pt x="5080" y="14629"/>
                    <a:pt x="2982" y="13883"/>
                  </a:cubicBezTo>
                  <a:cubicBezTo>
                    <a:pt x="1928" y="13507"/>
                    <a:pt x="1099" y="13067"/>
                    <a:pt x="504" y="12566"/>
                  </a:cubicBezTo>
                  <a:cubicBezTo>
                    <a:pt x="307" y="12402"/>
                    <a:pt x="142" y="12233"/>
                    <a:pt x="0" y="12059"/>
                  </a:cubicBezTo>
                  <a:close/>
                  <a:moveTo>
                    <a:pt x="0" y="14428"/>
                  </a:moveTo>
                  <a:lnTo>
                    <a:pt x="0" y="15391"/>
                  </a:lnTo>
                  <a:cubicBezTo>
                    <a:pt x="0" y="17510"/>
                    <a:pt x="4836" y="19231"/>
                    <a:pt x="10801" y="19231"/>
                  </a:cubicBezTo>
                  <a:cubicBezTo>
                    <a:pt x="16766" y="19231"/>
                    <a:pt x="21600" y="17515"/>
                    <a:pt x="21600" y="15391"/>
                  </a:cubicBezTo>
                  <a:lnTo>
                    <a:pt x="21600" y="14428"/>
                  </a:lnTo>
                  <a:cubicBezTo>
                    <a:pt x="21458" y="14602"/>
                    <a:pt x="21295" y="14772"/>
                    <a:pt x="21098" y="14935"/>
                  </a:cubicBezTo>
                  <a:cubicBezTo>
                    <a:pt x="20508" y="15436"/>
                    <a:pt x="19672" y="15877"/>
                    <a:pt x="18618" y="16252"/>
                  </a:cubicBezTo>
                  <a:cubicBezTo>
                    <a:pt x="16520" y="16998"/>
                    <a:pt x="13745" y="17406"/>
                    <a:pt x="10801" y="17406"/>
                  </a:cubicBezTo>
                  <a:cubicBezTo>
                    <a:pt x="7856" y="17406"/>
                    <a:pt x="5080" y="16998"/>
                    <a:pt x="2982" y="16252"/>
                  </a:cubicBezTo>
                  <a:cubicBezTo>
                    <a:pt x="1928" y="15877"/>
                    <a:pt x="1099" y="15436"/>
                    <a:pt x="504" y="14935"/>
                  </a:cubicBezTo>
                  <a:cubicBezTo>
                    <a:pt x="307" y="14772"/>
                    <a:pt x="142" y="14602"/>
                    <a:pt x="0" y="14428"/>
                  </a:cubicBezTo>
                  <a:close/>
                  <a:moveTo>
                    <a:pt x="0" y="16797"/>
                  </a:moveTo>
                  <a:lnTo>
                    <a:pt x="0" y="17760"/>
                  </a:lnTo>
                  <a:cubicBezTo>
                    <a:pt x="0" y="19879"/>
                    <a:pt x="4836" y="21600"/>
                    <a:pt x="10801" y="21600"/>
                  </a:cubicBezTo>
                  <a:cubicBezTo>
                    <a:pt x="16766" y="21600"/>
                    <a:pt x="21600" y="19879"/>
                    <a:pt x="21600" y="17760"/>
                  </a:cubicBezTo>
                  <a:lnTo>
                    <a:pt x="21600" y="16797"/>
                  </a:lnTo>
                  <a:cubicBezTo>
                    <a:pt x="21458" y="16971"/>
                    <a:pt x="21295" y="17141"/>
                    <a:pt x="21098" y="17304"/>
                  </a:cubicBezTo>
                  <a:cubicBezTo>
                    <a:pt x="20508" y="17805"/>
                    <a:pt x="19672" y="18246"/>
                    <a:pt x="18618" y="18622"/>
                  </a:cubicBezTo>
                  <a:cubicBezTo>
                    <a:pt x="16520" y="19368"/>
                    <a:pt x="13745" y="19775"/>
                    <a:pt x="10801" y="19775"/>
                  </a:cubicBezTo>
                  <a:cubicBezTo>
                    <a:pt x="7856" y="19775"/>
                    <a:pt x="5080" y="19368"/>
                    <a:pt x="2982" y="18622"/>
                  </a:cubicBezTo>
                  <a:cubicBezTo>
                    <a:pt x="1928" y="18246"/>
                    <a:pt x="1099" y="17805"/>
                    <a:pt x="504" y="17304"/>
                  </a:cubicBezTo>
                  <a:cubicBezTo>
                    <a:pt x="307" y="17141"/>
                    <a:pt x="142" y="16971"/>
                    <a:pt x="0" y="1679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" name="Puzzle Piece"/>
            <p:cNvSpPr/>
            <p:nvPr/>
          </p:nvSpPr>
          <p:spPr>
            <a:xfrm>
              <a:off x="5067417" y="0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00A1F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0" name="Puzzle Piece"/>
            <p:cNvSpPr/>
            <p:nvPr/>
          </p:nvSpPr>
          <p:spPr>
            <a:xfrm>
              <a:off x="5067417" y="1861048"/>
              <a:ext cx="1267568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chemeClr val="accent3">
                <a:hueOff val="362282"/>
                <a:satOff val="31803"/>
                <a:lumOff val="-18242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" name="Puzzle Piece"/>
            <p:cNvSpPr/>
            <p:nvPr/>
          </p:nvSpPr>
          <p:spPr>
            <a:xfrm>
              <a:off x="5067417" y="3722098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CB297B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2" name="Puzzle Piece"/>
            <p:cNvSpPr/>
            <p:nvPr/>
          </p:nvSpPr>
          <p:spPr>
            <a:xfrm>
              <a:off x="5067417" y="5583146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EE220D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" name="Brain"/>
            <p:cNvSpPr/>
            <p:nvPr/>
          </p:nvSpPr>
          <p:spPr>
            <a:xfrm>
              <a:off x="17613298" y="1447667"/>
              <a:ext cx="2994900" cy="2297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427" fill="norm" stroke="1" extrusionOk="0">
                  <a:moveTo>
                    <a:pt x="7654" y="1"/>
                  </a:moveTo>
                  <a:cubicBezTo>
                    <a:pt x="6294" y="20"/>
                    <a:pt x="4753" y="903"/>
                    <a:pt x="4110" y="2532"/>
                  </a:cubicBezTo>
                  <a:cubicBezTo>
                    <a:pt x="4110" y="2532"/>
                    <a:pt x="4104" y="2532"/>
                    <a:pt x="4104" y="2532"/>
                  </a:cubicBezTo>
                  <a:cubicBezTo>
                    <a:pt x="3722" y="3624"/>
                    <a:pt x="3929" y="4445"/>
                    <a:pt x="3945" y="4495"/>
                  </a:cubicBezTo>
                  <a:cubicBezTo>
                    <a:pt x="3976" y="4602"/>
                    <a:pt x="3935" y="4724"/>
                    <a:pt x="3855" y="4767"/>
                  </a:cubicBezTo>
                  <a:cubicBezTo>
                    <a:pt x="3839" y="4774"/>
                    <a:pt x="3828" y="4781"/>
                    <a:pt x="3812" y="4781"/>
                  </a:cubicBezTo>
                  <a:cubicBezTo>
                    <a:pt x="3743" y="4788"/>
                    <a:pt x="3679" y="4730"/>
                    <a:pt x="3653" y="4644"/>
                  </a:cubicBezTo>
                  <a:cubicBezTo>
                    <a:pt x="3642" y="4595"/>
                    <a:pt x="3430" y="3790"/>
                    <a:pt x="3722" y="2691"/>
                  </a:cubicBezTo>
                  <a:cubicBezTo>
                    <a:pt x="3754" y="2562"/>
                    <a:pt x="3690" y="2425"/>
                    <a:pt x="3590" y="2425"/>
                  </a:cubicBezTo>
                  <a:cubicBezTo>
                    <a:pt x="1950" y="2425"/>
                    <a:pt x="273" y="5524"/>
                    <a:pt x="347" y="7372"/>
                  </a:cubicBezTo>
                  <a:cubicBezTo>
                    <a:pt x="353" y="7515"/>
                    <a:pt x="475" y="7579"/>
                    <a:pt x="555" y="7493"/>
                  </a:cubicBezTo>
                  <a:cubicBezTo>
                    <a:pt x="778" y="7236"/>
                    <a:pt x="1021" y="7029"/>
                    <a:pt x="1281" y="6886"/>
                  </a:cubicBezTo>
                  <a:cubicBezTo>
                    <a:pt x="1350" y="6850"/>
                    <a:pt x="1429" y="6879"/>
                    <a:pt x="1472" y="6964"/>
                  </a:cubicBezTo>
                  <a:cubicBezTo>
                    <a:pt x="1530" y="7078"/>
                    <a:pt x="1487" y="7236"/>
                    <a:pt x="1397" y="7279"/>
                  </a:cubicBezTo>
                  <a:cubicBezTo>
                    <a:pt x="1036" y="7471"/>
                    <a:pt x="750" y="7772"/>
                    <a:pt x="516" y="8129"/>
                  </a:cubicBezTo>
                  <a:cubicBezTo>
                    <a:pt x="-529" y="10034"/>
                    <a:pt x="140" y="12853"/>
                    <a:pt x="1392" y="14423"/>
                  </a:cubicBezTo>
                  <a:cubicBezTo>
                    <a:pt x="1610" y="14680"/>
                    <a:pt x="1833" y="14902"/>
                    <a:pt x="2056" y="15088"/>
                  </a:cubicBezTo>
                  <a:cubicBezTo>
                    <a:pt x="2156" y="15166"/>
                    <a:pt x="2358" y="15310"/>
                    <a:pt x="2352" y="15324"/>
                  </a:cubicBezTo>
                  <a:cubicBezTo>
                    <a:pt x="3759" y="16381"/>
                    <a:pt x="5347" y="16295"/>
                    <a:pt x="5973" y="16216"/>
                  </a:cubicBezTo>
                  <a:cubicBezTo>
                    <a:pt x="6105" y="16202"/>
                    <a:pt x="6238" y="16244"/>
                    <a:pt x="6344" y="16344"/>
                  </a:cubicBezTo>
                  <a:cubicBezTo>
                    <a:pt x="6567" y="16543"/>
                    <a:pt x="8073" y="17950"/>
                    <a:pt x="10605" y="17872"/>
                  </a:cubicBezTo>
                  <a:cubicBezTo>
                    <a:pt x="11231" y="17850"/>
                    <a:pt x="12001" y="17751"/>
                    <a:pt x="12824" y="17401"/>
                  </a:cubicBezTo>
                  <a:cubicBezTo>
                    <a:pt x="13912" y="16937"/>
                    <a:pt x="14755" y="15760"/>
                    <a:pt x="14686" y="14325"/>
                  </a:cubicBezTo>
                  <a:cubicBezTo>
                    <a:pt x="14506" y="12369"/>
                    <a:pt x="13817" y="11205"/>
                    <a:pt x="12469" y="10377"/>
                  </a:cubicBezTo>
                  <a:cubicBezTo>
                    <a:pt x="11806" y="9970"/>
                    <a:pt x="11046" y="9898"/>
                    <a:pt x="10467" y="9926"/>
                  </a:cubicBezTo>
                  <a:cubicBezTo>
                    <a:pt x="10122" y="9948"/>
                    <a:pt x="9815" y="9999"/>
                    <a:pt x="9550" y="10056"/>
                  </a:cubicBezTo>
                  <a:lnTo>
                    <a:pt x="9512" y="10069"/>
                  </a:lnTo>
                  <a:cubicBezTo>
                    <a:pt x="8599" y="10283"/>
                    <a:pt x="8137" y="10662"/>
                    <a:pt x="8132" y="10669"/>
                  </a:cubicBezTo>
                  <a:cubicBezTo>
                    <a:pt x="8111" y="10691"/>
                    <a:pt x="8085" y="10698"/>
                    <a:pt x="8064" y="10698"/>
                  </a:cubicBezTo>
                  <a:cubicBezTo>
                    <a:pt x="8006" y="10705"/>
                    <a:pt x="7952" y="10669"/>
                    <a:pt x="7920" y="10598"/>
                  </a:cubicBezTo>
                  <a:cubicBezTo>
                    <a:pt x="7872" y="10498"/>
                    <a:pt x="7899" y="10370"/>
                    <a:pt x="7968" y="10306"/>
                  </a:cubicBezTo>
                  <a:cubicBezTo>
                    <a:pt x="7989" y="10291"/>
                    <a:pt x="8266" y="10062"/>
                    <a:pt x="8807" y="9848"/>
                  </a:cubicBezTo>
                  <a:cubicBezTo>
                    <a:pt x="8903" y="9813"/>
                    <a:pt x="8918" y="9641"/>
                    <a:pt x="8839" y="9570"/>
                  </a:cubicBezTo>
                  <a:cubicBezTo>
                    <a:pt x="8313" y="9098"/>
                    <a:pt x="7617" y="8270"/>
                    <a:pt x="7416" y="7071"/>
                  </a:cubicBezTo>
                  <a:cubicBezTo>
                    <a:pt x="7394" y="6957"/>
                    <a:pt x="7448" y="6843"/>
                    <a:pt x="7533" y="6821"/>
                  </a:cubicBezTo>
                  <a:cubicBezTo>
                    <a:pt x="7618" y="6793"/>
                    <a:pt x="7698" y="6865"/>
                    <a:pt x="7719" y="6987"/>
                  </a:cubicBezTo>
                  <a:cubicBezTo>
                    <a:pt x="7942" y="8321"/>
                    <a:pt x="8912" y="9179"/>
                    <a:pt x="9358" y="9507"/>
                  </a:cubicBezTo>
                  <a:cubicBezTo>
                    <a:pt x="9469" y="9586"/>
                    <a:pt x="9597" y="9620"/>
                    <a:pt x="9719" y="9592"/>
                  </a:cubicBezTo>
                  <a:cubicBezTo>
                    <a:pt x="10234" y="9492"/>
                    <a:pt x="11518" y="9334"/>
                    <a:pt x="12595" y="9998"/>
                  </a:cubicBezTo>
                  <a:cubicBezTo>
                    <a:pt x="12998" y="10240"/>
                    <a:pt x="13345" y="10521"/>
                    <a:pt x="13636" y="10828"/>
                  </a:cubicBezTo>
                  <a:cubicBezTo>
                    <a:pt x="13743" y="10942"/>
                    <a:pt x="13897" y="10948"/>
                    <a:pt x="14008" y="10841"/>
                  </a:cubicBezTo>
                  <a:cubicBezTo>
                    <a:pt x="14640" y="10241"/>
                    <a:pt x="15270" y="10013"/>
                    <a:pt x="15902" y="10156"/>
                  </a:cubicBezTo>
                  <a:cubicBezTo>
                    <a:pt x="16756" y="10356"/>
                    <a:pt x="17361" y="11205"/>
                    <a:pt x="17584" y="11691"/>
                  </a:cubicBezTo>
                  <a:cubicBezTo>
                    <a:pt x="17626" y="11784"/>
                    <a:pt x="17616" y="11912"/>
                    <a:pt x="17552" y="11983"/>
                  </a:cubicBezTo>
                  <a:cubicBezTo>
                    <a:pt x="17526" y="12011"/>
                    <a:pt x="17499" y="12025"/>
                    <a:pt x="17468" y="12025"/>
                  </a:cubicBezTo>
                  <a:cubicBezTo>
                    <a:pt x="17414" y="12032"/>
                    <a:pt x="17357" y="11996"/>
                    <a:pt x="17325" y="11925"/>
                  </a:cubicBezTo>
                  <a:cubicBezTo>
                    <a:pt x="17144" y="11532"/>
                    <a:pt x="16602" y="10749"/>
                    <a:pt x="15849" y="10578"/>
                  </a:cubicBezTo>
                  <a:cubicBezTo>
                    <a:pt x="15313" y="10456"/>
                    <a:pt x="14766" y="10648"/>
                    <a:pt x="14214" y="11169"/>
                  </a:cubicBezTo>
                  <a:cubicBezTo>
                    <a:pt x="14123" y="11254"/>
                    <a:pt x="14108" y="11418"/>
                    <a:pt x="14177" y="11532"/>
                  </a:cubicBezTo>
                  <a:cubicBezTo>
                    <a:pt x="14389" y="11875"/>
                    <a:pt x="14565" y="12262"/>
                    <a:pt x="14698" y="12683"/>
                  </a:cubicBezTo>
                  <a:cubicBezTo>
                    <a:pt x="14847" y="13169"/>
                    <a:pt x="14952" y="13695"/>
                    <a:pt x="15005" y="14316"/>
                  </a:cubicBezTo>
                  <a:cubicBezTo>
                    <a:pt x="16369" y="14966"/>
                    <a:pt x="19967" y="14602"/>
                    <a:pt x="20652" y="11448"/>
                  </a:cubicBezTo>
                  <a:cubicBezTo>
                    <a:pt x="21071" y="9520"/>
                    <a:pt x="20280" y="7208"/>
                    <a:pt x="19086" y="6630"/>
                  </a:cubicBezTo>
                  <a:cubicBezTo>
                    <a:pt x="18943" y="6558"/>
                    <a:pt x="18795" y="6680"/>
                    <a:pt x="18758" y="6879"/>
                  </a:cubicBezTo>
                  <a:cubicBezTo>
                    <a:pt x="18652" y="7472"/>
                    <a:pt x="18444" y="7944"/>
                    <a:pt x="18242" y="8258"/>
                  </a:cubicBezTo>
                  <a:cubicBezTo>
                    <a:pt x="18189" y="8336"/>
                    <a:pt x="18189" y="8458"/>
                    <a:pt x="18242" y="8543"/>
                  </a:cubicBezTo>
                  <a:cubicBezTo>
                    <a:pt x="18338" y="8693"/>
                    <a:pt x="18481" y="8971"/>
                    <a:pt x="18635" y="9442"/>
                  </a:cubicBezTo>
                  <a:cubicBezTo>
                    <a:pt x="18667" y="9542"/>
                    <a:pt x="18640" y="9678"/>
                    <a:pt x="18565" y="9728"/>
                  </a:cubicBezTo>
                  <a:cubicBezTo>
                    <a:pt x="18544" y="9742"/>
                    <a:pt x="18529" y="9748"/>
                    <a:pt x="18507" y="9748"/>
                  </a:cubicBezTo>
                  <a:cubicBezTo>
                    <a:pt x="18438" y="9755"/>
                    <a:pt x="18375" y="9700"/>
                    <a:pt x="18348" y="9614"/>
                  </a:cubicBezTo>
                  <a:cubicBezTo>
                    <a:pt x="18348" y="9607"/>
                    <a:pt x="18226" y="9179"/>
                    <a:pt x="17977" y="8793"/>
                  </a:cubicBezTo>
                  <a:cubicBezTo>
                    <a:pt x="17653" y="8301"/>
                    <a:pt x="17271" y="8108"/>
                    <a:pt x="16836" y="8222"/>
                  </a:cubicBezTo>
                  <a:cubicBezTo>
                    <a:pt x="16740" y="8244"/>
                    <a:pt x="16650" y="8150"/>
                    <a:pt x="16650" y="8015"/>
                  </a:cubicBezTo>
                  <a:cubicBezTo>
                    <a:pt x="16650" y="7908"/>
                    <a:pt x="16708" y="7822"/>
                    <a:pt x="16783" y="7807"/>
                  </a:cubicBezTo>
                  <a:cubicBezTo>
                    <a:pt x="17244" y="7686"/>
                    <a:pt x="17610" y="7886"/>
                    <a:pt x="17791" y="8022"/>
                  </a:cubicBezTo>
                  <a:cubicBezTo>
                    <a:pt x="17871" y="8079"/>
                    <a:pt x="17971" y="8057"/>
                    <a:pt x="18030" y="7957"/>
                  </a:cubicBezTo>
                  <a:cubicBezTo>
                    <a:pt x="18444" y="7300"/>
                    <a:pt x="18980" y="5845"/>
                    <a:pt x="18215" y="4332"/>
                  </a:cubicBezTo>
                  <a:cubicBezTo>
                    <a:pt x="17738" y="3390"/>
                    <a:pt x="16750" y="2824"/>
                    <a:pt x="15965" y="2789"/>
                  </a:cubicBezTo>
                  <a:cubicBezTo>
                    <a:pt x="15901" y="2789"/>
                    <a:pt x="15843" y="2790"/>
                    <a:pt x="15779" y="2798"/>
                  </a:cubicBezTo>
                  <a:cubicBezTo>
                    <a:pt x="15647" y="2812"/>
                    <a:pt x="15403" y="2824"/>
                    <a:pt x="15074" y="2931"/>
                  </a:cubicBezTo>
                  <a:cubicBezTo>
                    <a:pt x="14560" y="3096"/>
                    <a:pt x="14279" y="3382"/>
                    <a:pt x="14273" y="3382"/>
                  </a:cubicBezTo>
                  <a:cubicBezTo>
                    <a:pt x="14204" y="3453"/>
                    <a:pt x="14107" y="3433"/>
                    <a:pt x="14054" y="3333"/>
                  </a:cubicBezTo>
                  <a:cubicBezTo>
                    <a:pt x="14007" y="3240"/>
                    <a:pt x="14019" y="3103"/>
                    <a:pt x="14088" y="3039"/>
                  </a:cubicBezTo>
                  <a:cubicBezTo>
                    <a:pt x="14114" y="3010"/>
                    <a:pt x="14470" y="2669"/>
                    <a:pt x="15096" y="2483"/>
                  </a:cubicBezTo>
                  <a:cubicBezTo>
                    <a:pt x="15186" y="2455"/>
                    <a:pt x="15227" y="2304"/>
                    <a:pt x="15169" y="2204"/>
                  </a:cubicBezTo>
                  <a:cubicBezTo>
                    <a:pt x="14341" y="648"/>
                    <a:pt x="11471" y="-173"/>
                    <a:pt x="10170" y="641"/>
                  </a:cubicBezTo>
                  <a:cubicBezTo>
                    <a:pt x="10048" y="719"/>
                    <a:pt x="9996" y="919"/>
                    <a:pt x="10059" y="1076"/>
                  </a:cubicBezTo>
                  <a:cubicBezTo>
                    <a:pt x="10203" y="1461"/>
                    <a:pt x="10265" y="1904"/>
                    <a:pt x="10233" y="2325"/>
                  </a:cubicBezTo>
                  <a:cubicBezTo>
                    <a:pt x="10228" y="2432"/>
                    <a:pt x="10165" y="2512"/>
                    <a:pt x="10091" y="2519"/>
                  </a:cubicBezTo>
                  <a:cubicBezTo>
                    <a:pt x="10080" y="2519"/>
                    <a:pt x="10075" y="2519"/>
                    <a:pt x="10064" y="2519"/>
                  </a:cubicBezTo>
                  <a:cubicBezTo>
                    <a:pt x="9979" y="2505"/>
                    <a:pt x="9916" y="2404"/>
                    <a:pt x="9927" y="2282"/>
                  </a:cubicBezTo>
                  <a:cubicBezTo>
                    <a:pt x="9937" y="2140"/>
                    <a:pt x="10011" y="1106"/>
                    <a:pt x="9295" y="520"/>
                  </a:cubicBezTo>
                  <a:cubicBezTo>
                    <a:pt x="8854" y="161"/>
                    <a:pt x="8273" y="-8"/>
                    <a:pt x="7654" y="1"/>
                  </a:cubicBezTo>
                  <a:close/>
                  <a:moveTo>
                    <a:pt x="6930" y="3139"/>
                  </a:moveTo>
                  <a:cubicBezTo>
                    <a:pt x="7435" y="3144"/>
                    <a:pt x="7913" y="3351"/>
                    <a:pt x="8361" y="3761"/>
                  </a:cubicBezTo>
                  <a:cubicBezTo>
                    <a:pt x="8886" y="4239"/>
                    <a:pt x="9242" y="4895"/>
                    <a:pt x="9449" y="5352"/>
                  </a:cubicBezTo>
                  <a:cubicBezTo>
                    <a:pt x="9491" y="5444"/>
                    <a:pt x="9582" y="5480"/>
                    <a:pt x="9656" y="5430"/>
                  </a:cubicBezTo>
                  <a:cubicBezTo>
                    <a:pt x="10925" y="4509"/>
                    <a:pt x="12288" y="4695"/>
                    <a:pt x="13403" y="5952"/>
                  </a:cubicBezTo>
                  <a:cubicBezTo>
                    <a:pt x="13456" y="6009"/>
                    <a:pt x="13535" y="6015"/>
                    <a:pt x="13593" y="5958"/>
                  </a:cubicBezTo>
                  <a:cubicBezTo>
                    <a:pt x="13795" y="5758"/>
                    <a:pt x="14331" y="5353"/>
                    <a:pt x="15154" y="5617"/>
                  </a:cubicBezTo>
                  <a:cubicBezTo>
                    <a:pt x="15239" y="5631"/>
                    <a:pt x="15291" y="5745"/>
                    <a:pt x="15270" y="5867"/>
                  </a:cubicBezTo>
                  <a:cubicBezTo>
                    <a:pt x="15249" y="5981"/>
                    <a:pt x="15164" y="6045"/>
                    <a:pt x="15079" y="6016"/>
                  </a:cubicBezTo>
                  <a:cubicBezTo>
                    <a:pt x="14527" y="5866"/>
                    <a:pt x="14076" y="5967"/>
                    <a:pt x="13736" y="6331"/>
                  </a:cubicBezTo>
                  <a:cubicBezTo>
                    <a:pt x="13418" y="6673"/>
                    <a:pt x="13217" y="7243"/>
                    <a:pt x="13195" y="7856"/>
                  </a:cubicBezTo>
                  <a:cubicBezTo>
                    <a:pt x="13190" y="7964"/>
                    <a:pt x="13132" y="8050"/>
                    <a:pt x="13053" y="8057"/>
                  </a:cubicBezTo>
                  <a:cubicBezTo>
                    <a:pt x="13026" y="8057"/>
                    <a:pt x="13000" y="8057"/>
                    <a:pt x="12973" y="8028"/>
                  </a:cubicBezTo>
                  <a:cubicBezTo>
                    <a:pt x="12915" y="7985"/>
                    <a:pt x="12882" y="7900"/>
                    <a:pt x="12887" y="7814"/>
                  </a:cubicBezTo>
                  <a:cubicBezTo>
                    <a:pt x="12903" y="7336"/>
                    <a:pt x="13015" y="6880"/>
                    <a:pt x="13195" y="6509"/>
                  </a:cubicBezTo>
                  <a:cubicBezTo>
                    <a:pt x="13243" y="6416"/>
                    <a:pt x="13228" y="6295"/>
                    <a:pt x="13164" y="6224"/>
                  </a:cubicBezTo>
                  <a:cubicBezTo>
                    <a:pt x="11630" y="4532"/>
                    <a:pt x="10133" y="5487"/>
                    <a:pt x="9543" y="5994"/>
                  </a:cubicBezTo>
                  <a:cubicBezTo>
                    <a:pt x="9464" y="6058"/>
                    <a:pt x="9364" y="6023"/>
                    <a:pt x="9321" y="5909"/>
                  </a:cubicBezTo>
                  <a:cubicBezTo>
                    <a:pt x="9194" y="5559"/>
                    <a:pt x="8827" y="4688"/>
                    <a:pt x="8185" y="4102"/>
                  </a:cubicBezTo>
                  <a:cubicBezTo>
                    <a:pt x="7548" y="3524"/>
                    <a:pt x="6843" y="3403"/>
                    <a:pt x="6084" y="3746"/>
                  </a:cubicBezTo>
                  <a:cubicBezTo>
                    <a:pt x="5999" y="3781"/>
                    <a:pt x="5909" y="3717"/>
                    <a:pt x="5888" y="3603"/>
                  </a:cubicBezTo>
                  <a:cubicBezTo>
                    <a:pt x="5867" y="3496"/>
                    <a:pt x="5915" y="3375"/>
                    <a:pt x="5994" y="3346"/>
                  </a:cubicBezTo>
                  <a:cubicBezTo>
                    <a:pt x="6315" y="3204"/>
                    <a:pt x="6627" y="3136"/>
                    <a:pt x="6930" y="3139"/>
                  </a:cubicBezTo>
                  <a:close/>
                  <a:moveTo>
                    <a:pt x="4412" y="7120"/>
                  </a:moveTo>
                  <a:cubicBezTo>
                    <a:pt x="4454" y="7118"/>
                    <a:pt x="4496" y="7136"/>
                    <a:pt x="4528" y="7178"/>
                  </a:cubicBezTo>
                  <a:cubicBezTo>
                    <a:pt x="5112" y="7964"/>
                    <a:pt x="5357" y="9491"/>
                    <a:pt x="4678" y="11169"/>
                  </a:cubicBezTo>
                  <a:cubicBezTo>
                    <a:pt x="4630" y="11290"/>
                    <a:pt x="4688" y="11440"/>
                    <a:pt x="4789" y="11448"/>
                  </a:cubicBezTo>
                  <a:cubicBezTo>
                    <a:pt x="5622" y="11512"/>
                    <a:pt x="7236" y="11876"/>
                    <a:pt x="8250" y="13725"/>
                  </a:cubicBezTo>
                  <a:cubicBezTo>
                    <a:pt x="8287" y="13789"/>
                    <a:pt x="8351" y="13816"/>
                    <a:pt x="8409" y="13781"/>
                  </a:cubicBezTo>
                  <a:cubicBezTo>
                    <a:pt x="9009" y="13474"/>
                    <a:pt x="9645" y="13354"/>
                    <a:pt x="10245" y="13439"/>
                  </a:cubicBezTo>
                  <a:cubicBezTo>
                    <a:pt x="10314" y="13447"/>
                    <a:pt x="10373" y="13374"/>
                    <a:pt x="10373" y="13281"/>
                  </a:cubicBezTo>
                  <a:cubicBezTo>
                    <a:pt x="10373" y="12831"/>
                    <a:pt x="10547" y="12183"/>
                    <a:pt x="11237" y="11833"/>
                  </a:cubicBezTo>
                  <a:cubicBezTo>
                    <a:pt x="11322" y="11791"/>
                    <a:pt x="11413" y="11855"/>
                    <a:pt x="11439" y="11970"/>
                  </a:cubicBezTo>
                  <a:cubicBezTo>
                    <a:pt x="11466" y="12077"/>
                    <a:pt x="11417" y="12190"/>
                    <a:pt x="11338" y="12233"/>
                  </a:cubicBezTo>
                  <a:cubicBezTo>
                    <a:pt x="10547" y="12640"/>
                    <a:pt x="10691" y="13418"/>
                    <a:pt x="10696" y="13446"/>
                  </a:cubicBezTo>
                  <a:cubicBezTo>
                    <a:pt x="10707" y="13510"/>
                    <a:pt x="10743" y="13552"/>
                    <a:pt x="10786" y="13567"/>
                  </a:cubicBezTo>
                  <a:cubicBezTo>
                    <a:pt x="11391" y="13788"/>
                    <a:pt x="11889" y="14216"/>
                    <a:pt x="12170" y="14780"/>
                  </a:cubicBezTo>
                  <a:cubicBezTo>
                    <a:pt x="12218" y="14873"/>
                    <a:pt x="12208" y="15010"/>
                    <a:pt x="12144" y="15074"/>
                  </a:cubicBezTo>
                  <a:cubicBezTo>
                    <a:pt x="12117" y="15103"/>
                    <a:pt x="12091" y="15117"/>
                    <a:pt x="12059" y="15117"/>
                  </a:cubicBezTo>
                  <a:cubicBezTo>
                    <a:pt x="12006" y="15124"/>
                    <a:pt x="11954" y="15087"/>
                    <a:pt x="11917" y="15023"/>
                  </a:cubicBezTo>
                  <a:cubicBezTo>
                    <a:pt x="11386" y="13945"/>
                    <a:pt x="9852" y="13361"/>
                    <a:pt x="8308" y="14289"/>
                  </a:cubicBezTo>
                  <a:cubicBezTo>
                    <a:pt x="8239" y="14332"/>
                    <a:pt x="8160" y="14295"/>
                    <a:pt x="8117" y="14209"/>
                  </a:cubicBezTo>
                  <a:cubicBezTo>
                    <a:pt x="6870" y="11625"/>
                    <a:pt x="4296" y="11862"/>
                    <a:pt x="4270" y="11862"/>
                  </a:cubicBezTo>
                  <a:lnTo>
                    <a:pt x="3961" y="11847"/>
                  </a:lnTo>
                  <a:cubicBezTo>
                    <a:pt x="3924" y="11818"/>
                    <a:pt x="3892" y="11768"/>
                    <a:pt x="3881" y="11711"/>
                  </a:cubicBezTo>
                  <a:cubicBezTo>
                    <a:pt x="3759" y="11011"/>
                    <a:pt x="3176" y="10055"/>
                    <a:pt x="2332" y="9641"/>
                  </a:cubicBezTo>
                  <a:cubicBezTo>
                    <a:pt x="2264" y="9605"/>
                    <a:pt x="2209" y="9514"/>
                    <a:pt x="2220" y="9407"/>
                  </a:cubicBezTo>
                  <a:cubicBezTo>
                    <a:pt x="2236" y="9271"/>
                    <a:pt x="2337" y="9192"/>
                    <a:pt x="2427" y="9235"/>
                  </a:cubicBezTo>
                  <a:cubicBezTo>
                    <a:pt x="2788" y="9406"/>
                    <a:pt x="3170" y="9735"/>
                    <a:pt x="3483" y="10120"/>
                  </a:cubicBezTo>
                  <a:cubicBezTo>
                    <a:pt x="3680" y="10363"/>
                    <a:pt x="3913" y="10720"/>
                    <a:pt x="4067" y="11162"/>
                  </a:cubicBezTo>
                  <a:cubicBezTo>
                    <a:pt x="4115" y="11291"/>
                    <a:pt x="4248" y="11306"/>
                    <a:pt x="4306" y="11184"/>
                  </a:cubicBezTo>
                  <a:cubicBezTo>
                    <a:pt x="5022" y="9614"/>
                    <a:pt x="4831" y="8186"/>
                    <a:pt x="4311" y="7486"/>
                  </a:cubicBezTo>
                  <a:cubicBezTo>
                    <a:pt x="4253" y="7408"/>
                    <a:pt x="4243" y="7273"/>
                    <a:pt x="4301" y="7194"/>
                  </a:cubicBezTo>
                  <a:cubicBezTo>
                    <a:pt x="4330" y="7148"/>
                    <a:pt x="4370" y="7123"/>
                    <a:pt x="4412" y="7120"/>
                  </a:cubicBezTo>
                  <a:close/>
                  <a:moveTo>
                    <a:pt x="2258" y="15717"/>
                  </a:moveTo>
                  <a:cubicBezTo>
                    <a:pt x="1971" y="17680"/>
                    <a:pt x="4031" y="19435"/>
                    <a:pt x="5702" y="18764"/>
                  </a:cubicBezTo>
                  <a:cubicBezTo>
                    <a:pt x="5612" y="19699"/>
                    <a:pt x="5001" y="21083"/>
                    <a:pt x="5001" y="21083"/>
                  </a:cubicBezTo>
                  <a:lnTo>
                    <a:pt x="6238" y="21427"/>
                  </a:lnTo>
                  <a:lnTo>
                    <a:pt x="8727" y="18063"/>
                  </a:lnTo>
                  <a:cubicBezTo>
                    <a:pt x="7390" y="17742"/>
                    <a:pt x="6699" y="17172"/>
                    <a:pt x="6333" y="16843"/>
                  </a:cubicBezTo>
                  <a:cubicBezTo>
                    <a:pt x="6163" y="16686"/>
                    <a:pt x="5962" y="16614"/>
                    <a:pt x="5761" y="16636"/>
                  </a:cubicBezTo>
                  <a:cubicBezTo>
                    <a:pt x="5442" y="16672"/>
                    <a:pt x="4954" y="16693"/>
                    <a:pt x="4381" y="16593"/>
                  </a:cubicBezTo>
                  <a:cubicBezTo>
                    <a:pt x="3786" y="16494"/>
                    <a:pt x="3027" y="16259"/>
                    <a:pt x="2258" y="1571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4" name="Puzzle Piece"/>
            <p:cNvSpPr/>
            <p:nvPr/>
          </p:nvSpPr>
          <p:spPr>
            <a:xfrm>
              <a:off x="9616930" y="5583146"/>
              <a:ext cx="1267567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F9B900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" name="Brain"/>
            <p:cNvSpPr/>
            <p:nvPr/>
          </p:nvSpPr>
          <p:spPr>
            <a:xfrm>
              <a:off x="8922429" y="1437399"/>
              <a:ext cx="3021667" cy="231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427" fill="norm" stroke="1" extrusionOk="0">
                  <a:moveTo>
                    <a:pt x="7654" y="1"/>
                  </a:moveTo>
                  <a:cubicBezTo>
                    <a:pt x="6294" y="20"/>
                    <a:pt x="4753" y="903"/>
                    <a:pt x="4110" y="2532"/>
                  </a:cubicBezTo>
                  <a:cubicBezTo>
                    <a:pt x="4110" y="2532"/>
                    <a:pt x="4104" y="2532"/>
                    <a:pt x="4104" y="2532"/>
                  </a:cubicBezTo>
                  <a:cubicBezTo>
                    <a:pt x="3722" y="3624"/>
                    <a:pt x="3929" y="4445"/>
                    <a:pt x="3945" y="4495"/>
                  </a:cubicBezTo>
                  <a:cubicBezTo>
                    <a:pt x="3976" y="4602"/>
                    <a:pt x="3935" y="4724"/>
                    <a:pt x="3855" y="4767"/>
                  </a:cubicBezTo>
                  <a:cubicBezTo>
                    <a:pt x="3839" y="4774"/>
                    <a:pt x="3828" y="4781"/>
                    <a:pt x="3812" y="4781"/>
                  </a:cubicBezTo>
                  <a:cubicBezTo>
                    <a:pt x="3743" y="4788"/>
                    <a:pt x="3679" y="4730"/>
                    <a:pt x="3653" y="4644"/>
                  </a:cubicBezTo>
                  <a:cubicBezTo>
                    <a:pt x="3642" y="4595"/>
                    <a:pt x="3430" y="3790"/>
                    <a:pt x="3722" y="2691"/>
                  </a:cubicBezTo>
                  <a:cubicBezTo>
                    <a:pt x="3754" y="2562"/>
                    <a:pt x="3690" y="2425"/>
                    <a:pt x="3590" y="2425"/>
                  </a:cubicBezTo>
                  <a:cubicBezTo>
                    <a:pt x="1950" y="2425"/>
                    <a:pt x="273" y="5524"/>
                    <a:pt x="347" y="7372"/>
                  </a:cubicBezTo>
                  <a:cubicBezTo>
                    <a:pt x="353" y="7515"/>
                    <a:pt x="475" y="7579"/>
                    <a:pt x="555" y="7493"/>
                  </a:cubicBezTo>
                  <a:cubicBezTo>
                    <a:pt x="778" y="7236"/>
                    <a:pt x="1021" y="7029"/>
                    <a:pt x="1281" y="6886"/>
                  </a:cubicBezTo>
                  <a:cubicBezTo>
                    <a:pt x="1350" y="6850"/>
                    <a:pt x="1429" y="6879"/>
                    <a:pt x="1472" y="6964"/>
                  </a:cubicBezTo>
                  <a:cubicBezTo>
                    <a:pt x="1530" y="7078"/>
                    <a:pt x="1487" y="7236"/>
                    <a:pt x="1397" y="7279"/>
                  </a:cubicBezTo>
                  <a:cubicBezTo>
                    <a:pt x="1036" y="7471"/>
                    <a:pt x="750" y="7772"/>
                    <a:pt x="516" y="8129"/>
                  </a:cubicBezTo>
                  <a:cubicBezTo>
                    <a:pt x="-529" y="10034"/>
                    <a:pt x="140" y="12853"/>
                    <a:pt x="1392" y="14423"/>
                  </a:cubicBezTo>
                  <a:cubicBezTo>
                    <a:pt x="1610" y="14680"/>
                    <a:pt x="1833" y="14902"/>
                    <a:pt x="2056" y="15088"/>
                  </a:cubicBezTo>
                  <a:cubicBezTo>
                    <a:pt x="2156" y="15166"/>
                    <a:pt x="2358" y="15310"/>
                    <a:pt x="2352" y="15324"/>
                  </a:cubicBezTo>
                  <a:cubicBezTo>
                    <a:pt x="3759" y="16381"/>
                    <a:pt x="5347" y="16295"/>
                    <a:pt x="5973" y="16216"/>
                  </a:cubicBezTo>
                  <a:cubicBezTo>
                    <a:pt x="6105" y="16202"/>
                    <a:pt x="6238" y="16244"/>
                    <a:pt x="6344" y="16344"/>
                  </a:cubicBezTo>
                  <a:cubicBezTo>
                    <a:pt x="6567" y="16543"/>
                    <a:pt x="8073" y="17950"/>
                    <a:pt x="10605" y="17872"/>
                  </a:cubicBezTo>
                  <a:cubicBezTo>
                    <a:pt x="11231" y="17850"/>
                    <a:pt x="12001" y="17751"/>
                    <a:pt x="12824" y="17401"/>
                  </a:cubicBezTo>
                  <a:cubicBezTo>
                    <a:pt x="13912" y="16937"/>
                    <a:pt x="14755" y="15760"/>
                    <a:pt x="14686" y="14325"/>
                  </a:cubicBezTo>
                  <a:cubicBezTo>
                    <a:pt x="14506" y="12369"/>
                    <a:pt x="13817" y="11205"/>
                    <a:pt x="12469" y="10377"/>
                  </a:cubicBezTo>
                  <a:cubicBezTo>
                    <a:pt x="11806" y="9970"/>
                    <a:pt x="11046" y="9898"/>
                    <a:pt x="10467" y="9926"/>
                  </a:cubicBezTo>
                  <a:cubicBezTo>
                    <a:pt x="10122" y="9948"/>
                    <a:pt x="9815" y="9999"/>
                    <a:pt x="9550" y="10056"/>
                  </a:cubicBezTo>
                  <a:lnTo>
                    <a:pt x="9512" y="10069"/>
                  </a:lnTo>
                  <a:cubicBezTo>
                    <a:pt x="8599" y="10283"/>
                    <a:pt x="8137" y="10662"/>
                    <a:pt x="8132" y="10669"/>
                  </a:cubicBezTo>
                  <a:cubicBezTo>
                    <a:pt x="8111" y="10691"/>
                    <a:pt x="8085" y="10698"/>
                    <a:pt x="8064" y="10698"/>
                  </a:cubicBezTo>
                  <a:cubicBezTo>
                    <a:pt x="8006" y="10705"/>
                    <a:pt x="7952" y="10669"/>
                    <a:pt x="7920" y="10598"/>
                  </a:cubicBezTo>
                  <a:cubicBezTo>
                    <a:pt x="7872" y="10498"/>
                    <a:pt x="7899" y="10370"/>
                    <a:pt x="7968" y="10306"/>
                  </a:cubicBezTo>
                  <a:cubicBezTo>
                    <a:pt x="7989" y="10291"/>
                    <a:pt x="8266" y="10062"/>
                    <a:pt x="8807" y="9848"/>
                  </a:cubicBezTo>
                  <a:cubicBezTo>
                    <a:pt x="8903" y="9813"/>
                    <a:pt x="8918" y="9641"/>
                    <a:pt x="8839" y="9570"/>
                  </a:cubicBezTo>
                  <a:cubicBezTo>
                    <a:pt x="8313" y="9098"/>
                    <a:pt x="7617" y="8270"/>
                    <a:pt x="7416" y="7071"/>
                  </a:cubicBezTo>
                  <a:cubicBezTo>
                    <a:pt x="7394" y="6957"/>
                    <a:pt x="7448" y="6843"/>
                    <a:pt x="7533" y="6821"/>
                  </a:cubicBezTo>
                  <a:cubicBezTo>
                    <a:pt x="7618" y="6793"/>
                    <a:pt x="7698" y="6865"/>
                    <a:pt x="7719" y="6987"/>
                  </a:cubicBezTo>
                  <a:cubicBezTo>
                    <a:pt x="7942" y="8321"/>
                    <a:pt x="8912" y="9179"/>
                    <a:pt x="9358" y="9507"/>
                  </a:cubicBezTo>
                  <a:cubicBezTo>
                    <a:pt x="9469" y="9586"/>
                    <a:pt x="9597" y="9620"/>
                    <a:pt x="9719" y="9592"/>
                  </a:cubicBezTo>
                  <a:cubicBezTo>
                    <a:pt x="10234" y="9492"/>
                    <a:pt x="11518" y="9334"/>
                    <a:pt x="12595" y="9998"/>
                  </a:cubicBezTo>
                  <a:cubicBezTo>
                    <a:pt x="12998" y="10240"/>
                    <a:pt x="13345" y="10521"/>
                    <a:pt x="13636" y="10828"/>
                  </a:cubicBezTo>
                  <a:cubicBezTo>
                    <a:pt x="13743" y="10942"/>
                    <a:pt x="13897" y="10948"/>
                    <a:pt x="14008" y="10841"/>
                  </a:cubicBezTo>
                  <a:cubicBezTo>
                    <a:pt x="14640" y="10241"/>
                    <a:pt x="15270" y="10013"/>
                    <a:pt x="15902" y="10156"/>
                  </a:cubicBezTo>
                  <a:cubicBezTo>
                    <a:pt x="16756" y="10356"/>
                    <a:pt x="17361" y="11205"/>
                    <a:pt x="17584" y="11691"/>
                  </a:cubicBezTo>
                  <a:cubicBezTo>
                    <a:pt x="17626" y="11784"/>
                    <a:pt x="17616" y="11912"/>
                    <a:pt x="17552" y="11983"/>
                  </a:cubicBezTo>
                  <a:cubicBezTo>
                    <a:pt x="17526" y="12011"/>
                    <a:pt x="17499" y="12025"/>
                    <a:pt x="17468" y="12025"/>
                  </a:cubicBezTo>
                  <a:cubicBezTo>
                    <a:pt x="17414" y="12032"/>
                    <a:pt x="17357" y="11996"/>
                    <a:pt x="17325" y="11925"/>
                  </a:cubicBezTo>
                  <a:cubicBezTo>
                    <a:pt x="17144" y="11532"/>
                    <a:pt x="16602" y="10749"/>
                    <a:pt x="15849" y="10578"/>
                  </a:cubicBezTo>
                  <a:cubicBezTo>
                    <a:pt x="15313" y="10456"/>
                    <a:pt x="14766" y="10648"/>
                    <a:pt x="14214" y="11169"/>
                  </a:cubicBezTo>
                  <a:cubicBezTo>
                    <a:pt x="14123" y="11254"/>
                    <a:pt x="14108" y="11418"/>
                    <a:pt x="14177" y="11532"/>
                  </a:cubicBezTo>
                  <a:cubicBezTo>
                    <a:pt x="14389" y="11875"/>
                    <a:pt x="14565" y="12262"/>
                    <a:pt x="14698" y="12683"/>
                  </a:cubicBezTo>
                  <a:cubicBezTo>
                    <a:pt x="14847" y="13169"/>
                    <a:pt x="14952" y="13695"/>
                    <a:pt x="15005" y="14316"/>
                  </a:cubicBezTo>
                  <a:cubicBezTo>
                    <a:pt x="16369" y="14966"/>
                    <a:pt x="19967" y="14602"/>
                    <a:pt x="20652" y="11448"/>
                  </a:cubicBezTo>
                  <a:cubicBezTo>
                    <a:pt x="21071" y="9520"/>
                    <a:pt x="20280" y="7208"/>
                    <a:pt x="19086" y="6630"/>
                  </a:cubicBezTo>
                  <a:cubicBezTo>
                    <a:pt x="18943" y="6558"/>
                    <a:pt x="18795" y="6680"/>
                    <a:pt x="18758" y="6879"/>
                  </a:cubicBezTo>
                  <a:cubicBezTo>
                    <a:pt x="18652" y="7472"/>
                    <a:pt x="18444" y="7944"/>
                    <a:pt x="18242" y="8258"/>
                  </a:cubicBezTo>
                  <a:cubicBezTo>
                    <a:pt x="18189" y="8336"/>
                    <a:pt x="18189" y="8458"/>
                    <a:pt x="18242" y="8543"/>
                  </a:cubicBezTo>
                  <a:cubicBezTo>
                    <a:pt x="18338" y="8693"/>
                    <a:pt x="18481" y="8971"/>
                    <a:pt x="18635" y="9442"/>
                  </a:cubicBezTo>
                  <a:cubicBezTo>
                    <a:pt x="18667" y="9542"/>
                    <a:pt x="18640" y="9678"/>
                    <a:pt x="18565" y="9728"/>
                  </a:cubicBezTo>
                  <a:cubicBezTo>
                    <a:pt x="18544" y="9742"/>
                    <a:pt x="18529" y="9748"/>
                    <a:pt x="18507" y="9748"/>
                  </a:cubicBezTo>
                  <a:cubicBezTo>
                    <a:pt x="18438" y="9755"/>
                    <a:pt x="18375" y="9700"/>
                    <a:pt x="18348" y="9614"/>
                  </a:cubicBezTo>
                  <a:cubicBezTo>
                    <a:pt x="18348" y="9607"/>
                    <a:pt x="18226" y="9179"/>
                    <a:pt x="17977" y="8793"/>
                  </a:cubicBezTo>
                  <a:cubicBezTo>
                    <a:pt x="17653" y="8301"/>
                    <a:pt x="17271" y="8108"/>
                    <a:pt x="16836" y="8222"/>
                  </a:cubicBezTo>
                  <a:cubicBezTo>
                    <a:pt x="16740" y="8244"/>
                    <a:pt x="16650" y="8150"/>
                    <a:pt x="16650" y="8015"/>
                  </a:cubicBezTo>
                  <a:cubicBezTo>
                    <a:pt x="16650" y="7908"/>
                    <a:pt x="16708" y="7822"/>
                    <a:pt x="16783" y="7807"/>
                  </a:cubicBezTo>
                  <a:cubicBezTo>
                    <a:pt x="17244" y="7686"/>
                    <a:pt x="17610" y="7886"/>
                    <a:pt x="17791" y="8022"/>
                  </a:cubicBezTo>
                  <a:cubicBezTo>
                    <a:pt x="17871" y="8079"/>
                    <a:pt x="17971" y="8057"/>
                    <a:pt x="18030" y="7957"/>
                  </a:cubicBezTo>
                  <a:cubicBezTo>
                    <a:pt x="18444" y="7300"/>
                    <a:pt x="18980" y="5845"/>
                    <a:pt x="18215" y="4332"/>
                  </a:cubicBezTo>
                  <a:cubicBezTo>
                    <a:pt x="17738" y="3390"/>
                    <a:pt x="16750" y="2824"/>
                    <a:pt x="15965" y="2789"/>
                  </a:cubicBezTo>
                  <a:cubicBezTo>
                    <a:pt x="15901" y="2789"/>
                    <a:pt x="15843" y="2790"/>
                    <a:pt x="15779" y="2798"/>
                  </a:cubicBezTo>
                  <a:cubicBezTo>
                    <a:pt x="15647" y="2812"/>
                    <a:pt x="15403" y="2824"/>
                    <a:pt x="15074" y="2931"/>
                  </a:cubicBezTo>
                  <a:cubicBezTo>
                    <a:pt x="14560" y="3096"/>
                    <a:pt x="14279" y="3382"/>
                    <a:pt x="14273" y="3382"/>
                  </a:cubicBezTo>
                  <a:cubicBezTo>
                    <a:pt x="14204" y="3453"/>
                    <a:pt x="14107" y="3433"/>
                    <a:pt x="14054" y="3333"/>
                  </a:cubicBezTo>
                  <a:cubicBezTo>
                    <a:pt x="14007" y="3240"/>
                    <a:pt x="14019" y="3103"/>
                    <a:pt x="14088" y="3039"/>
                  </a:cubicBezTo>
                  <a:cubicBezTo>
                    <a:pt x="14114" y="3010"/>
                    <a:pt x="14470" y="2669"/>
                    <a:pt x="15096" y="2483"/>
                  </a:cubicBezTo>
                  <a:cubicBezTo>
                    <a:pt x="15186" y="2455"/>
                    <a:pt x="15227" y="2304"/>
                    <a:pt x="15169" y="2204"/>
                  </a:cubicBezTo>
                  <a:cubicBezTo>
                    <a:pt x="14341" y="648"/>
                    <a:pt x="11471" y="-173"/>
                    <a:pt x="10170" y="641"/>
                  </a:cubicBezTo>
                  <a:cubicBezTo>
                    <a:pt x="10048" y="719"/>
                    <a:pt x="9996" y="919"/>
                    <a:pt x="10059" y="1076"/>
                  </a:cubicBezTo>
                  <a:cubicBezTo>
                    <a:pt x="10203" y="1461"/>
                    <a:pt x="10265" y="1904"/>
                    <a:pt x="10233" y="2325"/>
                  </a:cubicBezTo>
                  <a:cubicBezTo>
                    <a:pt x="10228" y="2432"/>
                    <a:pt x="10165" y="2512"/>
                    <a:pt x="10091" y="2519"/>
                  </a:cubicBezTo>
                  <a:cubicBezTo>
                    <a:pt x="10080" y="2519"/>
                    <a:pt x="10075" y="2519"/>
                    <a:pt x="10064" y="2519"/>
                  </a:cubicBezTo>
                  <a:cubicBezTo>
                    <a:pt x="9979" y="2505"/>
                    <a:pt x="9916" y="2404"/>
                    <a:pt x="9927" y="2282"/>
                  </a:cubicBezTo>
                  <a:cubicBezTo>
                    <a:pt x="9937" y="2140"/>
                    <a:pt x="10011" y="1106"/>
                    <a:pt x="9295" y="520"/>
                  </a:cubicBezTo>
                  <a:cubicBezTo>
                    <a:pt x="8854" y="161"/>
                    <a:pt x="8273" y="-8"/>
                    <a:pt x="7654" y="1"/>
                  </a:cubicBezTo>
                  <a:close/>
                  <a:moveTo>
                    <a:pt x="6930" y="3139"/>
                  </a:moveTo>
                  <a:cubicBezTo>
                    <a:pt x="7435" y="3144"/>
                    <a:pt x="7913" y="3351"/>
                    <a:pt x="8361" y="3761"/>
                  </a:cubicBezTo>
                  <a:cubicBezTo>
                    <a:pt x="8886" y="4239"/>
                    <a:pt x="9242" y="4895"/>
                    <a:pt x="9449" y="5352"/>
                  </a:cubicBezTo>
                  <a:cubicBezTo>
                    <a:pt x="9491" y="5444"/>
                    <a:pt x="9582" y="5480"/>
                    <a:pt x="9656" y="5430"/>
                  </a:cubicBezTo>
                  <a:cubicBezTo>
                    <a:pt x="10925" y="4509"/>
                    <a:pt x="12288" y="4695"/>
                    <a:pt x="13403" y="5952"/>
                  </a:cubicBezTo>
                  <a:cubicBezTo>
                    <a:pt x="13456" y="6009"/>
                    <a:pt x="13535" y="6015"/>
                    <a:pt x="13593" y="5958"/>
                  </a:cubicBezTo>
                  <a:cubicBezTo>
                    <a:pt x="13795" y="5758"/>
                    <a:pt x="14331" y="5353"/>
                    <a:pt x="15154" y="5617"/>
                  </a:cubicBezTo>
                  <a:cubicBezTo>
                    <a:pt x="15239" y="5631"/>
                    <a:pt x="15291" y="5745"/>
                    <a:pt x="15270" y="5867"/>
                  </a:cubicBezTo>
                  <a:cubicBezTo>
                    <a:pt x="15249" y="5981"/>
                    <a:pt x="15164" y="6045"/>
                    <a:pt x="15079" y="6016"/>
                  </a:cubicBezTo>
                  <a:cubicBezTo>
                    <a:pt x="14527" y="5866"/>
                    <a:pt x="14076" y="5967"/>
                    <a:pt x="13736" y="6331"/>
                  </a:cubicBezTo>
                  <a:cubicBezTo>
                    <a:pt x="13418" y="6673"/>
                    <a:pt x="13217" y="7243"/>
                    <a:pt x="13195" y="7856"/>
                  </a:cubicBezTo>
                  <a:cubicBezTo>
                    <a:pt x="13190" y="7964"/>
                    <a:pt x="13132" y="8050"/>
                    <a:pt x="13053" y="8057"/>
                  </a:cubicBezTo>
                  <a:cubicBezTo>
                    <a:pt x="13026" y="8057"/>
                    <a:pt x="13000" y="8057"/>
                    <a:pt x="12973" y="8028"/>
                  </a:cubicBezTo>
                  <a:cubicBezTo>
                    <a:pt x="12915" y="7985"/>
                    <a:pt x="12882" y="7900"/>
                    <a:pt x="12887" y="7814"/>
                  </a:cubicBezTo>
                  <a:cubicBezTo>
                    <a:pt x="12903" y="7336"/>
                    <a:pt x="13015" y="6880"/>
                    <a:pt x="13195" y="6509"/>
                  </a:cubicBezTo>
                  <a:cubicBezTo>
                    <a:pt x="13243" y="6416"/>
                    <a:pt x="13228" y="6295"/>
                    <a:pt x="13164" y="6224"/>
                  </a:cubicBezTo>
                  <a:cubicBezTo>
                    <a:pt x="11630" y="4532"/>
                    <a:pt x="10133" y="5487"/>
                    <a:pt x="9543" y="5994"/>
                  </a:cubicBezTo>
                  <a:cubicBezTo>
                    <a:pt x="9464" y="6058"/>
                    <a:pt x="9364" y="6023"/>
                    <a:pt x="9321" y="5909"/>
                  </a:cubicBezTo>
                  <a:cubicBezTo>
                    <a:pt x="9194" y="5559"/>
                    <a:pt x="8827" y="4688"/>
                    <a:pt x="8185" y="4102"/>
                  </a:cubicBezTo>
                  <a:cubicBezTo>
                    <a:pt x="7548" y="3524"/>
                    <a:pt x="6843" y="3403"/>
                    <a:pt x="6084" y="3746"/>
                  </a:cubicBezTo>
                  <a:cubicBezTo>
                    <a:pt x="5999" y="3781"/>
                    <a:pt x="5909" y="3717"/>
                    <a:pt x="5888" y="3603"/>
                  </a:cubicBezTo>
                  <a:cubicBezTo>
                    <a:pt x="5867" y="3496"/>
                    <a:pt x="5915" y="3375"/>
                    <a:pt x="5994" y="3346"/>
                  </a:cubicBezTo>
                  <a:cubicBezTo>
                    <a:pt x="6315" y="3204"/>
                    <a:pt x="6627" y="3136"/>
                    <a:pt x="6930" y="3139"/>
                  </a:cubicBezTo>
                  <a:close/>
                  <a:moveTo>
                    <a:pt x="4412" y="7120"/>
                  </a:moveTo>
                  <a:cubicBezTo>
                    <a:pt x="4454" y="7118"/>
                    <a:pt x="4496" y="7136"/>
                    <a:pt x="4528" y="7178"/>
                  </a:cubicBezTo>
                  <a:cubicBezTo>
                    <a:pt x="5112" y="7964"/>
                    <a:pt x="5357" y="9491"/>
                    <a:pt x="4678" y="11169"/>
                  </a:cubicBezTo>
                  <a:cubicBezTo>
                    <a:pt x="4630" y="11290"/>
                    <a:pt x="4688" y="11440"/>
                    <a:pt x="4789" y="11448"/>
                  </a:cubicBezTo>
                  <a:cubicBezTo>
                    <a:pt x="5622" y="11512"/>
                    <a:pt x="7236" y="11876"/>
                    <a:pt x="8250" y="13725"/>
                  </a:cubicBezTo>
                  <a:cubicBezTo>
                    <a:pt x="8287" y="13789"/>
                    <a:pt x="8351" y="13816"/>
                    <a:pt x="8409" y="13781"/>
                  </a:cubicBezTo>
                  <a:cubicBezTo>
                    <a:pt x="9009" y="13474"/>
                    <a:pt x="9645" y="13354"/>
                    <a:pt x="10245" y="13439"/>
                  </a:cubicBezTo>
                  <a:cubicBezTo>
                    <a:pt x="10314" y="13447"/>
                    <a:pt x="10373" y="13374"/>
                    <a:pt x="10373" y="13281"/>
                  </a:cubicBezTo>
                  <a:cubicBezTo>
                    <a:pt x="10373" y="12831"/>
                    <a:pt x="10547" y="12183"/>
                    <a:pt x="11237" y="11833"/>
                  </a:cubicBezTo>
                  <a:cubicBezTo>
                    <a:pt x="11322" y="11791"/>
                    <a:pt x="11413" y="11855"/>
                    <a:pt x="11439" y="11970"/>
                  </a:cubicBezTo>
                  <a:cubicBezTo>
                    <a:pt x="11466" y="12077"/>
                    <a:pt x="11417" y="12190"/>
                    <a:pt x="11338" y="12233"/>
                  </a:cubicBezTo>
                  <a:cubicBezTo>
                    <a:pt x="10547" y="12640"/>
                    <a:pt x="10691" y="13418"/>
                    <a:pt x="10696" y="13446"/>
                  </a:cubicBezTo>
                  <a:cubicBezTo>
                    <a:pt x="10707" y="13510"/>
                    <a:pt x="10743" y="13552"/>
                    <a:pt x="10786" y="13567"/>
                  </a:cubicBezTo>
                  <a:cubicBezTo>
                    <a:pt x="11391" y="13788"/>
                    <a:pt x="11889" y="14216"/>
                    <a:pt x="12170" y="14780"/>
                  </a:cubicBezTo>
                  <a:cubicBezTo>
                    <a:pt x="12218" y="14873"/>
                    <a:pt x="12208" y="15010"/>
                    <a:pt x="12144" y="15074"/>
                  </a:cubicBezTo>
                  <a:cubicBezTo>
                    <a:pt x="12117" y="15103"/>
                    <a:pt x="12091" y="15117"/>
                    <a:pt x="12059" y="15117"/>
                  </a:cubicBezTo>
                  <a:cubicBezTo>
                    <a:pt x="12006" y="15124"/>
                    <a:pt x="11954" y="15087"/>
                    <a:pt x="11917" y="15023"/>
                  </a:cubicBezTo>
                  <a:cubicBezTo>
                    <a:pt x="11386" y="13945"/>
                    <a:pt x="9852" y="13361"/>
                    <a:pt x="8308" y="14289"/>
                  </a:cubicBezTo>
                  <a:cubicBezTo>
                    <a:pt x="8239" y="14332"/>
                    <a:pt x="8160" y="14295"/>
                    <a:pt x="8117" y="14209"/>
                  </a:cubicBezTo>
                  <a:cubicBezTo>
                    <a:pt x="6870" y="11625"/>
                    <a:pt x="4296" y="11862"/>
                    <a:pt x="4270" y="11862"/>
                  </a:cubicBezTo>
                  <a:lnTo>
                    <a:pt x="3961" y="11847"/>
                  </a:lnTo>
                  <a:cubicBezTo>
                    <a:pt x="3924" y="11818"/>
                    <a:pt x="3892" y="11768"/>
                    <a:pt x="3881" y="11711"/>
                  </a:cubicBezTo>
                  <a:cubicBezTo>
                    <a:pt x="3759" y="11011"/>
                    <a:pt x="3176" y="10055"/>
                    <a:pt x="2332" y="9641"/>
                  </a:cubicBezTo>
                  <a:cubicBezTo>
                    <a:pt x="2264" y="9605"/>
                    <a:pt x="2209" y="9514"/>
                    <a:pt x="2220" y="9407"/>
                  </a:cubicBezTo>
                  <a:cubicBezTo>
                    <a:pt x="2236" y="9271"/>
                    <a:pt x="2337" y="9192"/>
                    <a:pt x="2427" y="9235"/>
                  </a:cubicBezTo>
                  <a:cubicBezTo>
                    <a:pt x="2788" y="9406"/>
                    <a:pt x="3170" y="9735"/>
                    <a:pt x="3483" y="10120"/>
                  </a:cubicBezTo>
                  <a:cubicBezTo>
                    <a:pt x="3680" y="10363"/>
                    <a:pt x="3913" y="10720"/>
                    <a:pt x="4067" y="11162"/>
                  </a:cubicBezTo>
                  <a:cubicBezTo>
                    <a:pt x="4115" y="11291"/>
                    <a:pt x="4248" y="11306"/>
                    <a:pt x="4306" y="11184"/>
                  </a:cubicBezTo>
                  <a:cubicBezTo>
                    <a:pt x="5022" y="9614"/>
                    <a:pt x="4831" y="8186"/>
                    <a:pt x="4311" y="7486"/>
                  </a:cubicBezTo>
                  <a:cubicBezTo>
                    <a:pt x="4253" y="7408"/>
                    <a:pt x="4243" y="7273"/>
                    <a:pt x="4301" y="7194"/>
                  </a:cubicBezTo>
                  <a:cubicBezTo>
                    <a:pt x="4330" y="7148"/>
                    <a:pt x="4370" y="7123"/>
                    <a:pt x="4412" y="7120"/>
                  </a:cubicBezTo>
                  <a:close/>
                  <a:moveTo>
                    <a:pt x="2258" y="15717"/>
                  </a:moveTo>
                  <a:cubicBezTo>
                    <a:pt x="1971" y="17680"/>
                    <a:pt x="4031" y="19435"/>
                    <a:pt x="5702" y="18764"/>
                  </a:cubicBezTo>
                  <a:cubicBezTo>
                    <a:pt x="5612" y="19699"/>
                    <a:pt x="5001" y="21083"/>
                    <a:pt x="5001" y="21083"/>
                  </a:cubicBezTo>
                  <a:lnTo>
                    <a:pt x="6238" y="21427"/>
                  </a:lnTo>
                  <a:lnTo>
                    <a:pt x="8727" y="18063"/>
                  </a:lnTo>
                  <a:cubicBezTo>
                    <a:pt x="7390" y="17742"/>
                    <a:pt x="6699" y="17172"/>
                    <a:pt x="6333" y="16843"/>
                  </a:cubicBezTo>
                  <a:cubicBezTo>
                    <a:pt x="6163" y="16686"/>
                    <a:pt x="5962" y="16614"/>
                    <a:pt x="5761" y="16636"/>
                  </a:cubicBezTo>
                  <a:cubicBezTo>
                    <a:pt x="5442" y="16672"/>
                    <a:pt x="4954" y="16693"/>
                    <a:pt x="4381" y="16593"/>
                  </a:cubicBezTo>
                  <a:cubicBezTo>
                    <a:pt x="3786" y="16494"/>
                    <a:pt x="3027" y="16259"/>
                    <a:pt x="2258" y="1571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" name="Puzzle Piece"/>
            <p:cNvSpPr/>
            <p:nvPr/>
          </p:nvSpPr>
          <p:spPr>
            <a:xfrm>
              <a:off x="14175745" y="1661284"/>
              <a:ext cx="1267567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00A1F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7" name="Puzzle Piece"/>
            <p:cNvSpPr/>
            <p:nvPr/>
          </p:nvSpPr>
          <p:spPr>
            <a:xfrm>
              <a:off x="14175745" y="2608741"/>
              <a:ext cx="1267567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F9B900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8" name="Puzzle Piece"/>
            <p:cNvSpPr/>
            <p:nvPr/>
          </p:nvSpPr>
          <p:spPr>
            <a:xfrm>
              <a:off x="18258054" y="5716584"/>
              <a:ext cx="1267567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18E7C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" name="Line"/>
            <p:cNvSpPr/>
            <p:nvPr/>
          </p:nvSpPr>
          <p:spPr>
            <a:xfrm flipV="1">
              <a:off x="3414208" y="2596530"/>
              <a:ext cx="1260668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90" name="Line"/>
            <p:cNvSpPr/>
            <p:nvPr/>
          </p:nvSpPr>
          <p:spPr>
            <a:xfrm flipH="1" flipV="1">
              <a:off x="10098213" y="3960968"/>
              <a:ext cx="1" cy="1305520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91" name="Line"/>
            <p:cNvSpPr/>
            <p:nvPr/>
          </p:nvSpPr>
          <p:spPr>
            <a:xfrm flipV="1">
              <a:off x="6894560" y="2596530"/>
              <a:ext cx="1441518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92" name="Line"/>
            <p:cNvSpPr/>
            <p:nvPr/>
          </p:nvSpPr>
          <p:spPr>
            <a:xfrm flipV="1">
              <a:off x="12341689" y="2596530"/>
              <a:ext cx="1441517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93" name="Line"/>
            <p:cNvSpPr/>
            <p:nvPr/>
          </p:nvSpPr>
          <p:spPr>
            <a:xfrm flipV="1">
              <a:off x="15499630" y="2596530"/>
              <a:ext cx="1561162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94" name="Line"/>
            <p:cNvSpPr/>
            <p:nvPr/>
          </p:nvSpPr>
          <p:spPr>
            <a:xfrm>
              <a:off x="18695694" y="4153212"/>
              <a:ext cx="1" cy="1022114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</p:grpSp>
      <p:sp>
        <p:nvSpPr>
          <p:cNvPr id="196" name="LLM"/>
          <p:cNvSpPr txBox="1"/>
          <p:nvPr/>
        </p:nvSpPr>
        <p:spPr>
          <a:xfrm>
            <a:off x="20018753" y="3220879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LLM</a:t>
            </a:r>
          </a:p>
        </p:txBody>
      </p:sp>
      <p:sp>
        <p:nvSpPr>
          <p:cNvPr id="197" name="Text embedding"/>
          <p:cNvSpPr txBox="1"/>
          <p:nvPr/>
        </p:nvSpPr>
        <p:spPr>
          <a:xfrm>
            <a:off x="9854156" y="3220879"/>
            <a:ext cx="581639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Text embedding</a:t>
            </a:r>
          </a:p>
        </p:txBody>
      </p:sp>
      <p:sp>
        <p:nvSpPr>
          <p:cNvPr id="198" name="Prompt"/>
          <p:cNvSpPr txBox="1"/>
          <p:nvPr/>
        </p:nvSpPr>
        <p:spPr>
          <a:xfrm>
            <a:off x="10629648" y="10092715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Prompt</a:t>
            </a:r>
          </a:p>
        </p:txBody>
      </p:sp>
      <p:sp>
        <p:nvSpPr>
          <p:cNvPr id="199" name="Prompt"/>
          <p:cNvSpPr txBox="1"/>
          <p:nvPr/>
        </p:nvSpPr>
        <p:spPr>
          <a:xfrm>
            <a:off x="15271819" y="7120816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Prompt</a:t>
            </a:r>
          </a:p>
        </p:txBody>
      </p:sp>
      <p:sp>
        <p:nvSpPr>
          <p:cNvPr id="200" name="Fact"/>
          <p:cNvSpPr txBox="1"/>
          <p:nvPr/>
        </p:nvSpPr>
        <p:spPr>
          <a:xfrm>
            <a:off x="15670635" y="3598797"/>
            <a:ext cx="286025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Fact</a:t>
            </a:r>
          </a:p>
        </p:txBody>
      </p:sp>
      <p:sp>
        <p:nvSpPr>
          <p:cNvPr id="201" name="Fact"/>
          <p:cNvSpPr txBox="1"/>
          <p:nvPr/>
        </p:nvSpPr>
        <p:spPr>
          <a:xfrm>
            <a:off x="6369960" y="2055179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Fact</a:t>
            </a:r>
          </a:p>
        </p:txBody>
      </p:sp>
      <p:sp>
        <p:nvSpPr>
          <p:cNvPr id="202" name="Knowledge base CRM, e-mail"/>
          <p:cNvSpPr txBox="1"/>
          <p:nvPr/>
        </p:nvSpPr>
        <p:spPr>
          <a:xfrm>
            <a:off x="1401180" y="7025937"/>
            <a:ext cx="7381370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Knowledge base</a:t>
            </a:r>
            <a:br/>
            <a:r>
              <a:t>CRM, e-mail</a:t>
            </a:r>
          </a:p>
        </p:txBody>
      </p:sp>
      <p:sp>
        <p:nvSpPr>
          <p:cNvPr id="203" name="Response"/>
          <p:cNvSpPr txBox="1"/>
          <p:nvPr/>
        </p:nvSpPr>
        <p:spPr>
          <a:xfrm>
            <a:off x="18969473" y="10217906"/>
            <a:ext cx="17266178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Response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Box 3"/>
          <p:cNvSpPr txBox="1"/>
          <p:nvPr/>
        </p:nvSpPr>
        <p:spPr>
          <a:xfrm>
            <a:off x="996113" y="546465"/>
            <a:ext cx="16432913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Communication analysis</a:t>
            </a:r>
          </a:p>
        </p:txBody>
      </p:sp>
      <p:pic>
        <p:nvPicPr>
          <p:cNvPr id="20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685" t="1929" r="769" b="1943"/>
          <a:stretch>
            <a:fillRect/>
          </a:stretch>
        </p:blipFill>
        <p:spPr>
          <a:xfrm>
            <a:off x="1728324" y="4384760"/>
            <a:ext cx="19470294" cy="6725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7" fill="norm" stroke="1" extrusionOk="0">
                <a:moveTo>
                  <a:pt x="1620" y="0"/>
                </a:moveTo>
                <a:cubicBezTo>
                  <a:pt x="829" y="0"/>
                  <a:pt x="37" y="21"/>
                  <a:pt x="22" y="63"/>
                </a:cubicBezTo>
                <a:cubicBezTo>
                  <a:pt x="7" y="106"/>
                  <a:pt x="0" y="619"/>
                  <a:pt x="0" y="1129"/>
                </a:cubicBezTo>
                <a:cubicBezTo>
                  <a:pt x="0" y="1639"/>
                  <a:pt x="8" y="2146"/>
                  <a:pt x="23" y="2173"/>
                </a:cubicBezTo>
                <a:cubicBezTo>
                  <a:pt x="34" y="2195"/>
                  <a:pt x="393" y="2223"/>
                  <a:pt x="820" y="2237"/>
                </a:cubicBezTo>
                <a:lnTo>
                  <a:pt x="1595" y="2261"/>
                </a:lnTo>
                <a:lnTo>
                  <a:pt x="1595" y="3231"/>
                </a:lnTo>
                <a:cubicBezTo>
                  <a:pt x="1595" y="4200"/>
                  <a:pt x="1595" y="4201"/>
                  <a:pt x="1557" y="4217"/>
                </a:cubicBezTo>
                <a:cubicBezTo>
                  <a:pt x="1510" y="4236"/>
                  <a:pt x="1510" y="4272"/>
                  <a:pt x="1554" y="4497"/>
                </a:cubicBezTo>
                <a:cubicBezTo>
                  <a:pt x="1605" y="4761"/>
                  <a:pt x="1590" y="4808"/>
                  <a:pt x="1455" y="4808"/>
                </a:cubicBezTo>
                <a:cubicBezTo>
                  <a:pt x="1269" y="4808"/>
                  <a:pt x="1274" y="4775"/>
                  <a:pt x="1274" y="5913"/>
                </a:cubicBezTo>
                <a:cubicBezTo>
                  <a:pt x="1274" y="6661"/>
                  <a:pt x="1280" y="6896"/>
                  <a:pt x="1298" y="6958"/>
                </a:cubicBezTo>
                <a:cubicBezTo>
                  <a:pt x="1331" y="7075"/>
                  <a:pt x="1891" y="7080"/>
                  <a:pt x="1931" y="6963"/>
                </a:cubicBezTo>
                <a:cubicBezTo>
                  <a:pt x="1954" y="6899"/>
                  <a:pt x="1957" y="6735"/>
                  <a:pt x="1957" y="5924"/>
                </a:cubicBezTo>
                <a:cubicBezTo>
                  <a:pt x="1957" y="4773"/>
                  <a:pt x="1963" y="4808"/>
                  <a:pt x="1782" y="4808"/>
                </a:cubicBezTo>
                <a:cubicBezTo>
                  <a:pt x="1715" y="4808"/>
                  <a:pt x="1655" y="4794"/>
                  <a:pt x="1649" y="4778"/>
                </a:cubicBezTo>
                <a:cubicBezTo>
                  <a:pt x="1643" y="4761"/>
                  <a:pt x="1657" y="4642"/>
                  <a:pt x="1680" y="4512"/>
                </a:cubicBezTo>
                <a:cubicBezTo>
                  <a:pt x="1730" y="4227"/>
                  <a:pt x="1730" y="4236"/>
                  <a:pt x="1683" y="4217"/>
                </a:cubicBezTo>
                <a:cubicBezTo>
                  <a:pt x="1645" y="4201"/>
                  <a:pt x="1646" y="4200"/>
                  <a:pt x="1646" y="3231"/>
                </a:cubicBezTo>
                <a:lnTo>
                  <a:pt x="1646" y="2261"/>
                </a:lnTo>
                <a:lnTo>
                  <a:pt x="2426" y="2237"/>
                </a:lnTo>
                <a:cubicBezTo>
                  <a:pt x="3095" y="2216"/>
                  <a:pt x="3209" y="2203"/>
                  <a:pt x="3223" y="2140"/>
                </a:cubicBezTo>
                <a:cubicBezTo>
                  <a:pt x="3247" y="2028"/>
                  <a:pt x="3244" y="135"/>
                  <a:pt x="3219" y="63"/>
                </a:cubicBezTo>
                <a:cubicBezTo>
                  <a:pt x="3204" y="21"/>
                  <a:pt x="2412" y="0"/>
                  <a:pt x="1620" y="0"/>
                </a:cubicBezTo>
                <a:close/>
                <a:moveTo>
                  <a:pt x="8535" y="5"/>
                </a:moveTo>
                <a:cubicBezTo>
                  <a:pt x="6306" y="5"/>
                  <a:pt x="5635" y="19"/>
                  <a:pt x="5619" y="63"/>
                </a:cubicBezTo>
                <a:cubicBezTo>
                  <a:pt x="5605" y="105"/>
                  <a:pt x="5600" y="403"/>
                  <a:pt x="5600" y="1100"/>
                </a:cubicBezTo>
                <a:cubicBezTo>
                  <a:pt x="5600" y="1951"/>
                  <a:pt x="5603" y="2087"/>
                  <a:pt x="5627" y="2145"/>
                </a:cubicBezTo>
                <a:cubicBezTo>
                  <a:pt x="5650" y="2199"/>
                  <a:pt x="5805" y="2217"/>
                  <a:pt x="6416" y="2237"/>
                </a:cubicBezTo>
                <a:cubicBezTo>
                  <a:pt x="6856" y="2251"/>
                  <a:pt x="7176" y="2279"/>
                  <a:pt x="7176" y="2305"/>
                </a:cubicBezTo>
                <a:cubicBezTo>
                  <a:pt x="7176" y="2329"/>
                  <a:pt x="7090" y="2432"/>
                  <a:pt x="6986" y="2532"/>
                </a:cubicBezTo>
                <a:cubicBezTo>
                  <a:pt x="6402" y="3095"/>
                  <a:pt x="6135" y="3499"/>
                  <a:pt x="6025" y="3982"/>
                </a:cubicBezTo>
                <a:cubicBezTo>
                  <a:pt x="5983" y="4166"/>
                  <a:pt x="5958" y="4226"/>
                  <a:pt x="5927" y="4226"/>
                </a:cubicBezTo>
                <a:cubicBezTo>
                  <a:pt x="5877" y="4226"/>
                  <a:pt x="5876" y="4270"/>
                  <a:pt x="5920" y="4520"/>
                </a:cubicBezTo>
                <a:cubicBezTo>
                  <a:pt x="5939" y="4627"/>
                  <a:pt x="5950" y="4735"/>
                  <a:pt x="5944" y="4761"/>
                </a:cubicBezTo>
                <a:cubicBezTo>
                  <a:pt x="5938" y="4790"/>
                  <a:pt x="5576" y="4808"/>
                  <a:pt x="4982" y="4808"/>
                </a:cubicBezTo>
                <a:cubicBezTo>
                  <a:pt x="4357" y="4808"/>
                  <a:pt x="4018" y="4825"/>
                  <a:pt x="3997" y="4857"/>
                </a:cubicBezTo>
                <a:cubicBezTo>
                  <a:pt x="3966" y="4905"/>
                  <a:pt x="3964" y="4968"/>
                  <a:pt x="3964" y="5918"/>
                </a:cubicBezTo>
                <a:cubicBezTo>
                  <a:pt x="3964" y="6700"/>
                  <a:pt x="3969" y="6942"/>
                  <a:pt x="3986" y="6984"/>
                </a:cubicBezTo>
                <a:cubicBezTo>
                  <a:pt x="4001" y="7018"/>
                  <a:pt x="4147" y="7041"/>
                  <a:pt x="4403" y="7050"/>
                </a:cubicBezTo>
                <a:cubicBezTo>
                  <a:pt x="4621" y="7057"/>
                  <a:pt x="4798" y="7083"/>
                  <a:pt x="4798" y="7107"/>
                </a:cubicBezTo>
                <a:cubicBezTo>
                  <a:pt x="4798" y="7130"/>
                  <a:pt x="4702" y="7252"/>
                  <a:pt x="4585" y="7379"/>
                </a:cubicBezTo>
                <a:cubicBezTo>
                  <a:pt x="4116" y="7888"/>
                  <a:pt x="3863" y="8321"/>
                  <a:pt x="3776" y="8765"/>
                </a:cubicBezTo>
                <a:cubicBezTo>
                  <a:pt x="3732" y="8989"/>
                  <a:pt x="3717" y="9027"/>
                  <a:pt x="3676" y="9027"/>
                </a:cubicBezTo>
                <a:cubicBezTo>
                  <a:pt x="3649" y="9027"/>
                  <a:pt x="3627" y="9040"/>
                  <a:pt x="3627" y="9054"/>
                </a:cubicBezTo>
                <a:cubicBezTo>
                  <a:pt x="3627" y="9068"/>
                  <a:pt x="3645" y="9185"/>
                  <a:pt x="3668" y="9314"/>
                </a:cubicBezTo>
                <a:cubicBezTo>
                  <a:pt x="3691" y="9443"/>
                  <a:pt x="3705" y="9564"/>
                  <a:pt x="3699" y="9581"/>
                </a:cubicBezTo>
                <a:cubicBezTo>
                  <a:pt x="3693" y="9597"/>
                  <a:pt x="3363" y="9610"/>
                  <a:pt x="2965" y="9610"/>
                </a:cubicBezTo>
                <a:cubicBezTo>
                  <a:pt x="2499" y="9610"/>
                  <a:pt x="2230" y="9628"/>
                  <a:pt x="2209" y="9660"/>
                </a:cubicBezTo>
                <a:cubicBezTo>
                  <a:pt x="2178" y="9708"/>
                  <a:pt x="2176" y="9771"/>
                  <a:pt x="2176" y="10721"/>
                </a:cubicBezTo>
                <a:cubicBezTo>
                  <a:pt x="2176" y="11507"/>
                  <a:pt x="2182" y="11745"/>
                  <a:pt x="2199" y="11787"/>
                </a:cubicBezTo>
                <a:cubicBezTo>
                  <a:pt x="2215" y="11824"/>
                  <a:pt x="2450" y="11844"/>
                  <a:pt x="2962" y="11853"/>
                </a:cubicBezTo>
                <a:lnTo>
                  <a:pt x="3703" y="11867"/>
                </a:lnTo>
                <a:lnTo>
                  <a:pt x="3703" y="12837"/>
                </a:lnTo>
                <a:cubicBezTo>
                  <a:pt x="3703" y="13806"/>
                  <a:pt x="3703" y="13807"/>
                  <a:pt x="3665" y="13823"/>
                </a:cubicBezTo>
                <a:cubicBezTo>
                  <a:pt x="3618" y="13842"/>
                  <a:pt x="3618" y="13848"/>
                  <a:pt x="3668" y="14144"/>
                </a:cubicBezTo>
                <a:cubicBezTo>
                  <a:pt x="3691" y="14275"/>
                  <a:pt x="3705" y="14400"/>
                  <a:pt x="3701" y="14422"/>
                </a:cubicBezTo>
                <a:cubicBezTo>
                  <a:pt x="3696" y="14443"/>
                  <a:pt x="3622" y="14462"/>
                  <a:pt x="3537" y="14462"/>
                </a:cubicBezTo>
                <a:cubicBezTo>
                  <a:pt x="3452" y="14463"/>
                  <a:pt x="3371" y="14484"/>
                  <a:pt x="3357" y="14509"/>
                </a:cubicBezTo>
                <a:cubicBezTo>
                  <a:pt x="3336" y="14548"/>
                  <a:pt x="3332" y="14719"/>
                  <a:pt x="3332" y="15553"/>
                </a:cubicBezTo>
                <a:cubicBezTo>
                  <a:pt x="3332" y="16387"/>
                  <a:pt x="3336" y="16559"/>
                  <a:pt x="3357" y="16597"/>
                </a:cubicBezTo>
                <a:cubicBezTo>
                  <a:pt x="3371" y="16622"/>
                  <a:pt x="3543" y="16642"/>
                  <a:pt x="3740" y="16643"/>
                </a:cubicBezTo>
                <a:cubicBezTo>
                  <a:pt x="4076" y="16644"/>
                  <a:pt x="4099" y="16639"/>
                  <a:pt x="4115" y="16550"/>
                </a:cubicBezTo>
                <a:cubicBezTo>
                  <a:pt x="4125" y="16495"/>
                  <a:pt x="4133" y="16083"/>
                  <a:pt x="4133" y="15553"/>
                </a:cubicBezTo>
                <a:cubicBezTo>
                  <a:pt x="4133" y="15023"/>
                  <a:pt x="4125" y="14610"/>
                  <a:pt x="4115" y="14555"/>
                </a:cubicBezTo>
                <a:cubicBezTo>
                  <a:pt x="4100" y="14472"/>
                  <a:pt x="4078" y="14462"/>
                  <a:pt x="3932" y="14462"/>
                </a:cubicBezTo>
                <a:cubicBezTo>
                  <a:pt x="3841" y="14462"/>
                  <a:pt x="3762" y="14447"/>
                  <a:pt x="3757" y="14430"/>
                </a:cubicBezTo>
                <a:cubicBezTo>
                  <a:pt x="3751" y="14414"/>
                  <a:pt x="3765" y="14295"/>
                  <a:pt x="3787" y="14165"/>
                </a:cubicBezTo>
                <a:cubicBezTo>
                  <a:pt x="3838" y="13876"/>
                  <a:pt x="3839" y="13842"/>
                  <a:pt x="3791" y="13823"/>
                </a:cubicBezTo>
                <a:cubicBezTo>
                  <a:pt x="3753" y="13807"/>
                  <a:pt x="3753" y="13806"/>
                  <a:pt x="3753" y="12837"/>
                </a:cubicBezTo>
                <a:lnTo>
                  <a:pt x="3753" y="11867"/>
                </a:lnTo>
                <a:lnTo>
                  <a:pt x="4508" y="11841"/>
                </a:lnTo>
                <a:cubicBezTo>
                  <a:pt x="5155" y="11820"/>
                  <a:pt x="5266" y="11807"/>
                  <a:pt x="5280" y="11745"/>
                </a:cubicBezTo>
                <a:cubicBezTo>
                  <a:pt x="5288" y="11705"/>
                  <a:pt x="5295" y="11251"/>
                  <a:pt x="5295" y="10737"/>
                </a:cubicBezTo>
                <a:cubicBezTo>
                  <a:pt x="5296" y="9868"/>
                  <a:pt x="5293" y="9798"/>
                  <a:pt x="5262" y="9707"/>
                </a:cubicBezTo>
                <a:cubicBezTo>
                  <a:pt x="5229" y="9613"/>
                  <a:pt x="5206" y="9610"/>
                  <a:pt x="4504" y="9610"/>
                </a:cubicBezTo>
                <a:cubicBezTo>
                  <a:pt x="4057" y="9610"/>
                  <a:pt x="3777" y="9593"/>
                  <a:pt x="3770" y="9564"/>
                </a:cubicBezTo>
                <a:cubicBezTo>
                  <a:pt x="3765" y="9538"/>
                  <a:pt x="3776" y="9430"/>
                  <a:pt x="3795" y="9323"/>
                </a:cubicBezTo>
                <a:cubicBezTo>
                  <a:pt x="3837" y="9082"/>
                  <a:pt x="3837" y="9045"/>
                  <a:pt x="3795" y="9013"/>
                </a:cubicBezTo>
                <a:cubicBezTo>
                  <a:pt x="3761" y="8988"/>
                  <a:pt x="3761" y="8987"/>
                  <a:pt x="3797" y="8813"/>
                </a:cubicBezTo>
                <a:cubicBezTo>
                  <a:pt x="3895" y="8333"/>
                  <a:pt x="4205" y="7846"/>
                  <a:pt x="4815" y="7211"/>
                </a:cubicBezTo>
                <a:lnTo>
                  <a:pt x="4980" y="7038"/>
                </a:lnTo>
                <a:lnTo>
                  <a:pt x="6172" y="7038"/>
                </a:lnTo>
                <a:lnTo>
                  <a:pt x="7364" y="7038"/>
                </a:lnTo>
                <a:lnTo>
                  <a:pt x="7751" y="7350"/>
                </a:lnTo>
                <a:cubicBezTo>
                  <a:pt x="8491" y="7947"/>
                  <a:pt x="8766" y="8261"/>
                  <a:pt x="8924" y="8687"/>
                </a:cubicBezTo>
                <a:cubicBezTo>
                  <a:pt x="9008" y="8914"/>
                  <a:pt x="9012" y="8935"/>
                  <a:pt x="8983" y="8999"/>
                </a:cubicBezTo>
                <a:cubicBezTo>
                  <a:pt x="8954" y="9065"/>
                  <a:pt x="8954" y="9078"/>
                  <a:pt x="8995" y="9309"/>
                </a:cubicBezTo>
                <a:cubicBezTo>
                  <a:pt x="9018" y="9442"/>
                  <a:pt x="9033" y="9564"/>
                  <a:pt x="9027" y="9581"/>
                </a:cubicBezTo>
                <a:cubicBezTo>
                  <a:pt x="9021" y="9597"/>
                  <a:pt x="8495" y="9610"/>
                  <a:pt x="7857" y="9610"/>
                </a:cubicBezTo>
                <a:cubicBezTo>
                  <a:pt x="6826" y="9610"/>
                  <a:pt x="6694" y="9619"/>
                  <a:pt x="6671" y="9687"/>
                </a:cubicBezTo>
                <a:cubicBezTo>
                  <a:pt x="6649" y="9751"/>
                  <a:pt x="6645" y="9916"/>
                  <a:pt x="6645" y="10744"/>
                </a:cubicBezTo>
                <a:cubicBezTo>
                  <a:pt x="6645" y="11442"/>
                  <a:pt x="6651" y="11741"/>
                  <a:pt x="6665" y="11783"/>
                </a:cubicBezTo>
                <a:cubicBezTo>
                  <a:pt x="6681" y="11827"/>
                  <a:pt x="6967" y="11841"/>
                  <a:pt x="7853" y="11841"/>
                </a:cubicBezTo>
                <a:cubicBezTo>
                  <a:pt x="8495" y="11841"/>
                  <a:pt x="9024" y="11861"/>
                  <a:pt x="9029" y="11883"/>
                </a:cubicBezTo>
                <a:cubicBezTo>
                  <a:pt x="9034" y="11905"/>
                  <a:pt x="9038" y="12347"/>
                  <a:pt x="9040" y="12865"/>
                </a:cubicBezTo>
                <a:lnTo>
                  <a:pt x="9042" y="13806"/>
                </a:lnTo>
                <a:lnTo>
                  <a:pt x="8998" y="13821"/>
                </a:lnTo>
                <a:cubicBezTo>
                  <a:pt x="8974" y="13830"/>
                  <a:pt x="8955" y="13848"/>
                  <a:pt x="8955" y="13861"/>
                </a:cubicBezTo>
                <a:cubicBezTo>
                  <a:pt x="8955" y="13873"/>
                  <a:pt x="8974" y="13992"/>
                  <a:pt x="8997" y="14126"/>
                </a:cubicBezTo>
                <a:cubicBezTo>
                  <a:pt x="9021" y="14259"/>
                  <a:pt x="9035" y="14389"/>
                  <a:pt x="9030" y="14415"/>
                </a:cubicBezTo>
                <a:cubicBezTo>
                  <a:pt x="9024" y="14441"/>
                  <a:pt x="8961" y="14462"/>
                  <a:pt x="8889" y="14462"/>
                </a:cubicBezTo>
                <a:cubicBezTo>
                  <a:pt x="8810" y="14462"/>
                  <a:pt x="8751" y="14484"/>
                  <a:pt x="8739" y="14519"/>
                </a:cubicBezTo>
                <a:cubicBezTo>
                  <a:pt x="8725" y="14561"/>
                  <a:pt x="8719" y="14859"/>
                  <a:pt x="8719" y="15553"/>
                </a:cubicBezTo>
                <a:cubicBezTo>
                  <a:pt x="8719" y="16247"/>
                  <a:pt x="8725" y="16544"/>
                  <a:pt x="8739" y="16586"/>
                </a:cubicBezTo>
                <a:cubicBezTo>
                  <a:pt x="8764" y="16657"/>
                  <a:pt x="9337" y="16668"/>
                  <a:pt x="9376" y="16597"/>
                </a:cubicBezTo>
                <a:cubicBezTo>
                  <a:pt x="9397" y="16559"/>
                  <a:pt x="9401" y="16387"/>
                  <a:pt x="9401" y="15553"/>
                </a:cubicBezTo>
                <a:cubicBezTo>
                  <a:pt x="9401" y="14719"/>
                  <a:pt x="9397" y="14547"/>
                  <a:pt x="9376" y="14509"/>
                </a:cubicBezTo>
                <a:cubicBezTo>
                  <a:pt x="9362" y="14484"/>
                  <a:pt x="9294" y="14463"/>
                  <a:pt x="9223" y="14462"/>
                </a:cubicBezTo>
                <a:cubicBezTo>
                  <a:pt x="9153" y="14462"/>
                  <a:pt x="9091" y="14447"/>
                  <a:pt x="9085" y="14430"/>
                </a:cubicBezTo>
                <a:cubicBezTo>
                  <a:pt x="9079" y="14414"/>
                  <a:pt x="9093" y="14295"/>
                  <a:pt x="9116" y="14165"/>
                </a:cubicBezTo>
                <a:cubicBezTo>
                  <a:pt x="9167" y="13876"/>
                  <a:pt x="9167" y="13842"/>
                  <a:pt x="9119" y="13823"/>
                </a:cubicBezTo>
                <a:cubicBezTo>
                  <a:pt x="9081" y="13807"/>
                  <a:pt x="9081" y="13806"/>
                  <a:pt x="9081" y="12837"/>
                </a:cubicBezTo>
                <a:lnTo>
                  <a:pt x="9081" y="11867"/>
                </a:lnTo>
                <a:lnTo>
                  <a:pt x="10264" y="11841"/>
                </a:lnTo>
                <a:cubicBezTo>
                  <a:pt x="10915" y="11828"/>
                  <a:pt x="11453" y="11799"/>
                  <a:pt x="11461" y="11776"/>
                </a:cubicBezTo>
                <a:cubicBezTo>
                  <a:pt x="11469" y="11754"/>
                  <a:pt x="11478" y="11304"/>
                  <a:pt x="11481" y="10774"/>
                </a:cubicBezTo>
                <a:cubicBezTo>
                  <a:pt x="11485" y="9856"/>
                  <a:pt x="11484" y="9805"/>
                  <a:pt x="11451" y="9710"/>
                </a:cubicBezTo>
                <a:cubicBezTo>
                  <a:pt x="11416" y="9611"/>
                  <a:pt x="11405" y="9610"/>
                  <a:pt x="10262" y="9610"/>
                </a:cubicBezTo>
                <a:cubicBezTo>
                  <a:pt x="9538" y="9610"/>
                  <a:pt x="9104" y="9593"/>
                  <a:pt x="9098" y="9564"/>
                </a:cubicBezTo>
                <a:cubicBezTo>
                  <a:pt x="9093" y="9538"/>
                  <a:pt x="9103" y="9430"/>
                  <a:pt x="9122" y="9323"/>
                </a:cubicBezTo>
                <a:cubicBezTo>
                  <a:pt x="9168" y="9067"/>
                  <a:pt x="9166" y="9027"/>
                  <a:pt x="9108" y="9027"/>
                </a:cubicBezTo>
                <a:cubicBezTo>
                  <a:pt x="9070" y="9027"/>
                  <a:pt x="9050" y="8991"/>
                  <a:pt x="9022" y="8861"/>
                </a:cubicBezTo>
                <a:cubicBezTo>
                  <a:pt x="8952" y="8534"/>
                  <a:pt x="8786" y="8245"/>
                  <a:pt x="8474" y="7912"/>
                </a:cubicBezTo>
                <a:cubicBezTo>
                  <a:pt x="8321" y="7749"/>
                  <a:pt x="7915" y="7391"/>
                  <a:pt x="7695" y="7226"/>
                </a:cubicBezTo>
                <a:cubicBezTo>
                  <a:pt x="7554" y="7120"/>
                  <a:pt x="7580" y="7065"/>
                  <a:pt x="7783" y="7038"/>
                </a:cubicBezTo>
                <a:cubicBezTo>
                  <a:pt x="8020" y="7007"/>
                  <a:pt x="8009" y="7060"/>
                  <a:pt x="8010" y="5886"/>
                </a:cubicBezTo>
                <a:cubicBezTo>
                  <a:pt x="8010" y="5065"/>
                  <a:pt x="8008" y="4994"/>
                  <a:pt x="7977" y="4904"/>
                </a:cubicBezTo>
                <a:cubicBezTo>
                  <a:pt x="7944" y="4810"/>
                  <a:pt x="7921" y="4808"/>
                  <a:pt x="6983" y="4808"/>
                </a:cubicBezTo>
                <a:cubicBezTo>
                  <a:pt x="6386" y="4808"/>
                  <a:pt x="6019" y="4790"/>
                  <a:pt x="6013" y="4761"/>
                </a:cubicBezTo>
                <a:cubicBezTo>
                  <a:pt x="6007" y="4735"/>
                  <a:pt x="6022" y="4606"/>
                  <a:pt x="6045" y="4474"/>
                </a:cubicBezTo>
                <a:cubicBezTo>
                  <a:pt x="6086" y="4239"/>
                  <a:pt x="6086" y="4236"/>
                  <a:pt x="6053" y="4211"/>
                </a:cubicBezTo>
                <a:cubicBezTo>
                  <a:pt x="6020" y="4186"/>
                  <a:pt x="6020" y="4177"/>
                  <a:pt x="6045" y="4041"/>
                </a:cubicBezTo>
                <a:cubicBezTo>
                  <a:pt x="6126" y="3587"/>
                  <a:pt x="6445" y="3122"/>
                  <a:pt x="7094" y="2509"/>
                </a:cubicBezTo>
                <a:lnTo>
                  <a:pt x="7383" y="2237"/>
                </a:lnTo>
                <a:lnTo>
                  <a:pt x="8541" y="2237"/>
                </a:lnTo>
                <a:lnTo>
                  <a:pt x="9697" y="2237"/>
                </a:lnTo>
                <a:lnTo>
                  <a:pt x="9971" y="2498"/>
                </a:lnTo>
                <a:cubicBezTo>
                  <a:pt x="10654" y="3151"/>
                  <a:pt x="10899" y="3508"/>
                  <a:pt x="11030" y="4038"/>
                </a:cubicBezTo>
                <a:lnTo>
                  <a:pt x="11066" y="4183"/>
                </a:lnTo>
                <a:lnTo>
                  <a:pt x="11031" y="4211"/>
                </a:lnTo>
                <a:cubicBezTo>
                  <a:pt x="10987" y="4244"/>
                  <a:pt x="10986" y="4229"/>
                  <a:pt x="11036" y="4512"/>
                </a:cubicBezTo>
                <a:cubicBezTo>
                  <a:pt x="11059" y="4642"/>
                  <a:pt x="11073" y="4761"/>
                  <a:pt x="11067" y="4778"/>
                </a:cubicBezTo>
                <a:cubicBezTo>
                  <a:pt x="11061" y="4794"/>
                  <a:pt x="10587" y="4808"/>
                  <a:pt x="10013" y="4808"/>
                </a:cubicBezTo>
                <a:cubicBezTo>
                  <a:pt x="9326" y="4808"/>
                  <a:pt x="8958" y="4824"/>
                  <a:pt x="8937" y="4857"/>
                </a:cubicBezTo>
                <a:cubicBezTo>
                  <a:pt x="8906" y="4905"/>
                  <a:pt x="8904" y="4970"/>
                  <a:pt x="8904" y="5924"/>
                </a:cubicBezTo>
                <a:cubicBezTo>
                  <a:pt x="8904" y="6879"/>
                  <a:pt x="8906" y="6942"/>
                  <a:pt x="8937" y="6989"/>
                </a:cubicBezTo>
                <a:cubicBezTo>
                  <a:pt x="8987" y="7066"/>
                  <a:pt x="13240" y="7058"/>
                  <a:pt x="13267" y="6981"/>
                </a:cubicBezTo>
                <a:cubicBezTo>
                  <a:pt x="13282" y="6940"/>
                  <a:pt x="13288" y="6634"/>
                  <a:pt x="13288" y="5916"/>
                </a:cubicBezTo>
                <a:cubicBezTo>
                  <a:pt x="13288" y="4969"/>
                  <a:pt x="13286" y="4905"/>
                  <a:pt x="13255" y="4857"/>
                </a:cubicBezTo>
                <a:cubicBezTo>
                  <a:pt x="13233" y="4824"/>
                  <a:pt x="12866" y="4808"/>
                  <a:pt x="12179" y="4808"/>
                </a:cubicBezTo>
                <a:cubicBezTo>
                  <a:pt x="11605" y="4808"/>
                  <a:pt x="11131" y="4796"/>
                  <a:pt x="11126" y="4781"/>
                </a:cubicBezTo>
                <a:cubicBezTo>
                  <a:pt x="11121" y="4767"/>
                  <a:pt x="11134" y="4652"/>
                  <a:pt x="11156" y="4526"/>
                </a:cubicBezTo>
                <a:cubicBezTo>
                  <a:pt x="11208" y="4237"/>
                  <a:pt x="11207" y="4226"/>
                  <a:pt x="11146" y="4226"/>
                </a:cubicBezTo>
                <a:cubicBezTo>
                  <a:pt x="11107" y="4226"/>
                  <a:pt x="11091" y="4196"/>
                  <a:pt x="11079" y="4106"/>
                </a:cubicBezTo>
                <a:cubicBezTo>
                  <a:pt x="11016" y="3630"/>
                  <a:pt x="10733" y="3166"/>
                  <a:pt x="10163" y="2606"/>
                </a:cubicBezTo>
                <a:cubicBezTo>
                  <a:pt x="10024" y="2469"/>
                  <a:pt x="9910" y="2337"/>
                  <a:pt x="9909" y="2310"/>
                </a:cubicBezTo>
                <a:cubicBezTo>
                  <a:pt x="9908" y="2279"/>
                  <a:pt x="10177" y="2252"/>
                  <a:pt x="10672" y="2237"/>
                </a:cubicBezTo>
                <a:cubicBezTo>
                  <a:pt x="11404" y="2213"/>
                  <a:pt x="11437" y="2209"/>
                  <a:pt x="11460" y="2119"/>
                </a:cubicBezTo>
                <a:cubicBezTo>
                  <a:pt x="11496" y="1975"/>
                  <a:pt x="11494" y="264"/>
                  <a:pt x="11458" y="113"/>
                </a:cubicBezTo>
                <a:lnTo>
                  <a:pt x="11431" y="5"/>
                </a:lnTo>
                <a:lnTo>
                  <a:pt x="8535" y="5"/>
                </a:lnTo>
                <a:close/>
                <a:moveTo>
                  <a:pt x="17835" y="5"/>
                </a:moveTo>
                <a:cubicBezTo>
                  <a:pt x="15834" y="5"/>
                  <a:pt x="15229" y="19"/>
                  <a:pt x="15213" y="63"/>
                </a:cubicBezTo>
                <a:cubicBezTo>
                  <a:pt x="15188" y="135"/>
                  <a:pt x="15185" y="2028"/>
                  <a:pt x="15210" y="2140"/>
                </a:cubicBezTo>
                <a:cubicBezTo>
                  <a:pt x="15223" y="2202"/>
                  <a:pt x="15324" y="2216"/>
                  <a:pt x="15888" y="2237"/>
                </a:cubicBezTo>
                <a:cubicBezTo>
                  <a:pt x="16320" y="2252"/>
                  <a:pt x="16547" y="2278"/>
                  <a:pt x="16542" y="2310"/>
                </a:cubicBezTo>
                <a:cubicBezTo>
                  <a:pt x="16538" y="2337"/>
                  <a:pt x="16425" y="2472"/>
                  <a:pt x="16290" y="2612"/>
                </a:cubicBezTo>
                <a:cubicBezTo>
                  <a:pt x="15993" y="2920"/>
                  <a:pt x="15666" y="3377"/>
                  <a:pt x="15568" y="3619"/>
                </a:cubicBezTo>
                <a:cubicBezTo>
                  <a:pt x="15529" y="3717"/>
                  <a:pt x="15477" y="3893"/>
                  <a:pt x="15453" y="4009"/>
                </a:cubicBezTo>
                <a:cubicBezTo>
                  <a:pt x="15420" y="4171"/>
                  <a:pt x="15399" y="4223"/>
                  <a:pt x="15361" y="4235"/>
                </a:cubicBezTo>
                <a:lnTo>
                  <a:pt x="15311" y="4250"/>
                </a:lnTo>
                <a:lnTo>
                  <a:pt x="15353" y="4486"/>
                </a:lnTo>
                <a:cubicBezTo>
                  <a:pt x="15376" y="4616"/>
                  <a:pt x="15390" y="4743"/>
                  <a:pt x="15385" y="4766"/>
                </a:cubicBezTo>
                <a:cubicBezTo>
                  <a:pt x="15380" y="4789"/>
                  <a:pt x="15126" y="4808"/>
                  <a:pt x="14820" y="4808"/>
                </a:cubicBezTo>
                <a:cubicBezTo>
                  <a:pt x="14468" y="4808"/>
                  <a:pt x="14252" y="4826"/>
                  <a:pt x="14231" y="4857"/>
                </a:cubicBezTo>
                <a:cubicBezTo>
                  <a:pt x="14200" y="4905"/>
                  <a:pt x="14198" y="4969"/>
                  <a:pt x="14198" y="5922"/>
                </a:cubicBezTo>
                <a:cubicBezTo>
                  <a:pt x="14198" y="6680"/>
                  <a:pt x="14204" y="6945"/>
                  <a:pt x="14220" y="6975"/>
                </a:cubicBezTo>
                <a:cubicBezTo>
                  <a:pt x="14231" y="6996"/>
                  <a:pt x="14502" y="7025"/>
                  <a:pt x="14822" y="7038"/>
                </a:cubicBezTo>
                <a:lnTo>
                  <a:pt x="15404" y="7064"/>
                </a:lnTo>
                <a:lnTo>
                  <a:pt x="15404" y="8033"/>
                </a:lnTo>
                <a:lnTo>
                  <a:pt x="15404" y="9003"/>
                </a:lnTo>
                <a:lnTo>
                  <a:pt x="15358" y="9027"/>
                </a:lnTo>
                <a:lnTo>
                  <a:pt x="15311" y="9053"/>
                </a:lnTo>
                <a:lnTo>
                  <a:pt x="15352" y="9304"/>
                </a:lnTo>
                <a:cubicBezTo>
                  <a:pt x="15374" y="9442"/>
                  <a:pt x="15388" y="9566"/>
                  <a:pt x="15383" y="9582"/>
                </a:cubicBezTo>
                <a:cubicBezTo>
                  <a:pt x="15377" y="9597"/>
                  <a:pt x="15323" y="9610"/>
                  <a:pt x="15262" y="9610"/>
                </a:cubicBezTo>
                <a:cubicBezTo>
                  <a:pt x="15072" y="9610"/>
                  <a:pt x="15075" y="9588"/>
                  <a:pt x="15075" y="10716"/>
                </a:cubicBezTo>
                <a:cubicBezTo>
                  <a:pt x="15075" y="11241"/>
                  <a:pt x="15081" y="11698"/>
                  <a:pt x="15088" y="11730"/>
                </a:cubicBezTo>
                <a:cubicBezTo>
                  <a:pt x="15095" y="11761"/>
                  <a:pt x="15123" y="11811"/>
                  <a:pt x="15150" y="11840"/>
                </a:cubicBezTo>
                <a:cubicBezTo>
                  <a:pt x="15222" y="11918"/>
                  <a:pt x="15187" y="11972"/>
                  <a:pt x="15024" y="12030"/>
                </a:cubicBezTo>
                <a:cubicBezTo>
                  <a:pt x="14873" y="12084"/>
                  <a:pt x="14599" y="12198"/>
                  <a:pt x="14422" y="12279"/>
                </a:cubicBezTo>
                <a:cubicBezTo>
                  <a:pt x="14364" y="12305"/>
                  <a:pt x="14269" y="12348"/>
                  <a:pt x="14211" y="12374"/>
                </a:cubicBezTo>
                <a:cubicBezTo>
                  <a:pt x="13373" y="12748"/>
                  <a:pt x="12840" y="13057"/>
                  <a:pt x="12529" y="13351"/>
                </a:cubicBezTo>
                <a:cubicBezTo>
                  <a:pt x="12362" y="13508"/>
                  <a:pt x="12219" y="13696"/>
                  <a:pt x="12200" y="13781"/>
                </a:cubicBezTo>
                <a:cubicBezTo>
                  <a:pt x="12195" y="13808"/>
                  <a:pt x="12152" y="13830"/>
                  <a:pt x="12107" y="13830"/>
                </a:cubicBezTo>
                <a:cubicBezTo>
                  <a:pt x="12061" y="13830"/>
                  <a:pt x="12024" y="13847"/>
                  <a:pt x="12024" y="13867"/>
                </a:cubicBezTo>
                <a:cubicBezTo>
                  <a:pt x="12024" y="13887"/>
                  <a:pt x="12042" y="14013"/>
                  <a:pt x="12064" y="14146"/>
                </a:cubicBezTo>
                <a:cubicBezTo>
                  <a:pt x="12086" y="14280"/>
                  <a:pt x="12101" y="14405"/>
                  <a:pt x="12096" y="14425"/>
                </a:cubicBezTo>
                <a:cubicBezTo>
                  <a:pt x="12092" y="14445"/>
                  <a:pt x="11744" y="14462"/>
                  <a:pt x="11323" y="14462"/>
                </a:cubicBezTo>
                <a:cubicBezTo>
                  <a:pt x="10584" y="14462"/>
                  <a:pt x="10557" y="14464"/>
                  <a:pt x="10540" y="14555"/>
                </a:cubicBezTo>
                <a:cubicBezTo>
                  <a:pt x="10512" y="14704"/>
                  <a:pt x="10517" y="16522"/>
                  <a:pt x="10545" y="16590"/>
                </a:cubicBezTo>
                <a:cubicBezTo>
                  <a:pt x="10561" y="16627"/>
                  <a:pt x="10802" y="16647"/>
                  <a:pt x="11333" y="16656"/>
                </a:cubicBezTo>
                <a:lnTo>
                  <a:pt x="12099" y="16669"/>
                </a:lnTo>
                <a:lnTo>
                  <a:pt x="12099" y="17639"/>
                </a:lnTo>
                <a:cubicBezTo>
                  <a:pt x="12099" y="18608"/>
                  <a:pt x="12099" y="18609"/>
                  <a:pt x="12061" y="18624"/>
                </a:cubicBezTo>
                <a:cubicBezTo>
                  <a:pt x="12013" y="18644"/>
                  <a:pt x="12014" y="18679"/>
                  <a:pt x="12065" y="18968"/>
                </a:cubicBezTo>
                <a:cubicBezTo>
                  <a:pt x="12088" y="19097"/>
                  <a:pt x="12101" y="19217"/>
                  <a:pt x="12096" y="19233"/>
                </a:cubicBezTo>
                <a:cubicBezTo>
                  <a:pt x="12090" y="19250"/>
                  <a:pt x="12015" y="19264"/>
                  <a:pt x="11929" y="19264"/>
                </a:cubicBezTo>
                <a:cubicBezTo>
                  <a:pt x="11713" y="19264"/>
                  <a:pt x="11720" y="19228"/>
                  <a:pt x="11720" y="20390"/>
                </a:cubicBezTo>
                <a:cubicBezTo>
                  <a:pt x="11720" y="21237"/>
                  <a:pt x="11722" y="21307"/>
                  <a:pt x="11754" y="21398"/>
                </a:cubicBezTo>
                <a:cubicBezTo>
                  <a:pt x="11785" y="21488"/>
                  <a:pt x="11810" y="21495"/>
                  <a:pt x="12124" y="21495"/>
                </a:cubicBezTo>
                <a:cubicBezTo>
                  <a:pt x="12569" y="21495"/>
                  <a:pt x="12533" y="21600"/>
                  <a:pt x="12526" y="20326"/>
                </a:cubicBezTo>
                <a:cubicBezTo>
                  <a:pt x="12522" y="19528"/>
                  <a:pt x="12516" y="19350"/>
                  <a:pt x="12495" y="19312"/>
                </a:cubicBezTo>
                <a:cubicBezTo>
                  <a:pt x="12481" y="19287"/>
                  <a:pt x="12401" y="19265"/>
                  <a:pt x="12317" y="19265"/>
                </a:cubicBezTo>
                <a:cubicBezTo>
                  <a:pt x="12232" y="19265"/>
                  <a:pt x="12159" y="19250"/>
                  <a:pt x="12153" y="19233"/>
                </a:cubicBezTo>
                <a:cubicBezTo>
                  <a:pt x="12148" y="19217"/>
                  <a:pt x="12161" y="19097"/>
                  <a:pt x="12184" y="18968"/>
                </a:cubicBezTo>
                <a:cubicBezTo>
                  <a:pt x="12235" y="18679"/>
                  <a:pt x="12235" y="18644"/>
                  <a:pt x="12188" y="18624"/>
                </a:cubicBezTo>
                <a:cubicBezTo>
                  <a:pt x="12150" y="18609"/>
                  <a:pt x="12150" y="18608"/>
                  <a:pt x="12150" y="17639"/>
                </a:cubicBezTo>
                <a:lnTo>
                  <a:pt x="12150" y="16669"/>
                </a:lnTo>
                <a:lnTo>
                  <a:pt x="12915" y="16656"/>
                </a:lnTo>
                <a:cubicBezTo>
                  <a:pt x="13447" y="16647"/>
                  <a:pt x="13688" y="16627"/>
                  <a:pt x="13704" y="16590"/>
                </a:cubicBezTo>
                <a:cubicBezTo>
                  <a:pt x="13734" y="16516"/>
                  <a:pt x="13736" y="14607"/>
                  <a:pt x="13706" y="14519"/>
                </a:cubicBezTo>
                <a:cubicBezTo>
                  <a:pt x="13691" y="14476"/>
                  <a:pt x="13494" y="14462"/>
                  <a:pt x="12923" y="14462"/>
                </a:cubicBezTo>
                <a:cubicBezTo>
                  <a:pt x="12503" y="14462"/>
                  <a:pt x="12157" y="14445"/>
                  <a:pt x="12153" y="14425"/>
                </a:cubicBezTo>
                <a:cubicBezTo>
                  <a:pt x="12149" y="14405"/>
                  <a:pt x="12168" y="14252"/>
                  <a:pt x="12196" y="14084"/>
                </a:cubicBezTo>
                <a:cubicBezTo>
                  <a:pt x="12241" y="13810"/>
                  <a:pt x="12255" y="13765"/>
                  <a:pt x="12341" y="13643"/>
                </a:cubicBezTo>
                <a:cubicBezTo>
                  <a:pt x="12683" y="13150"/>
                  <a:pt x="13582" y="12663"/>
                  <a:pt x="15674" y="11840"/>
                </a:cubicBezTo>
                <a:cubicBezTo>
                  <a:pt x="15748" y="11811"/>
                  <a:pt x="15858" y="11768"/>
                  <a:pt x="15918" y="11745"/>
                </a:cubicBezTo>
                <a:cubicBezTo>
                  <a:pt x="15978" y="11721"/>
                  <a:pt x="16092" y="11678"/>
                  <a:pt x="16171" y="11648"/>
                </a:cubicBezTo>
                <a:cubicBezTo>
                  <a:pt x="16250" y="11619"/>
                  <a:pt x="16363" y="11574"/>
                  <a:pt x="16424" y="11549"/>
                </a:cubicBezTo>
                <a:cubicBezTo>
                  <a:pt x="16579" y="11487"/>
                  <a:pt x="17200" y="11257"/>
                  <a:pt x="17247" y="11245"/>
                </a:cubicBezTo>
                <a:cubicBezTo>
                  <a:pt x="17283" y="11236"/>
                  <a:pt x="17287" y="11257"/>
                  <a:pt x="17290" y="11461"/>
                </a:cubicBezTo>
                <a:cubicBezTo>
                  <a:pt x="17296" y="11857"/>
                  <a:pt x="17268" y="11838"/>
                  <a:pt x="17888" y="11853"/>
                </a:cubicBezTo>
                <a:lnTo>
                  <a:pt x="18439" y="11867"/>
                </a:lnTo>
                <a:lnTo>
                  <a:pt x="18439" y="12837"/>
                </a:lnTo>
                <a:cubicBezTo>
                  <a:pt x="18439" y="13806"/>
                  <a:pt x="18439" y="13807"/>
                  <a:pt x="18401" y="13823"/>
                </a:cubicBezTo>
                <a:cubicBezTo>
                  <a:pt x="18354" y="13842"/>
                  <a:pt x="18354" y="13832"/>
                  <a:pt x="18406" y="14126"/>
                </a:cubicBezTo>
                <a:cubicBezTo>
                  <a:pt x="18429" y="14259"/>
                  <a:pt x="18444" y="14389"/>
                  <a:pt x="18438" y="14415"/>
                </a:cubicBezTo>
                <a:cubicBezTo>
                  <a:pt x="18432" y="14444"/>
                  <a:pt x="18144" y="14462"/>
                  <a:pt x="17688" y="14462"/>
                </a:cubicBezTo>
                <a:cubicBezTo>
                  <a:pt x="16973" y="14462"/>
                  <a:pt x="16947" y="14464"/>
                  <a:pt x="16930" y="14555"/>
                </a:cubicBezTo>
                <a:cubicBezTo>
                  <a:pt x="16903" y="14704"/>
                  <a:pt x="16907" y="16522"/>
                  <a:pt x="16936" y="16590"/>
                </a:cubicBezTo>
                <a:cubicBezTo>
                  <a:pt x="16951" y="16627"/>
                  <a:pt x="17186" y="16647"/>
                  <a:pt x="17698" y="16656"/>
                </a:cubicBezTo>
                <a:lnTo>
                  <a:pt x="18439" y="16669"/>
                </a:lnTo>
                <a:lnTo>
                  <a:pt x="18439" y="17639"/>
                </a:lnTo>
                <a:cubicBezTo>
                  <a:pt x="18439" y="18608"/>
                  <a:pt x="18439" y="18609"/>
                  <a:pt x="18401" y="18624"/>
                </a:cubicBezTo>
                <a:cubicBezTo>
                  <a:pt x="18354" y="18644"/>
                  <a:pt x="18354" y="18653"/>
                  <a:pt x="18405" y="18945"/>
                </a:cubicBezTo>
                <a:cubicBezTo>
                  <a:pt x="18429" y="19077"/>
                  <a:pt x="18442" y="19203"/>
                  <a:pt x="18434" y="19223"/>
                </a:cubicBezTo>
                <a:cubicBezTo>
                  <a:pt x="18427" y="19244"/>
                  <a:pt x="18350" y="19266"/>
                  <a:pt x="18262" y="19274"/>
                </a:cubicBezTo>
                <a:cubicBezTo>
                  <a:pt x="18051" y="19293"/>
                  <a:pt x="18057" y="19253"/>
                  <a:pt x="18063" y="20444"/>
                </a:cubicBezTo>
                <a:cubicBezTo>
                  <a:pt x="18067" y="21284"/>
                  <a:pt x="18071" y="21364"/>
                  <a:pt x="18101" y="21427"/>
                </a:cubicBezTo>
                <a:cubicBezTo>
                  <a:pt x="18126" y="21481"/>
                  <a:pt x="18206" y="21495"/>
                  <a:pt x="18467" y="21495"/>
                </a:cubicBezTo>
                <a:cubicBezTo>
                  <a:pt x="18779" y="21495"/>
                  <a:pt x="18804" y="21488"/>
                  <a:pt x="18835" y="21398"/>
                </a:cubicBezTo>
                <a:cubicBezTo>
                  <a:pt x="18866" y="21307"/>
                  <a:pt x="18869" y="21236"/>
                  <a:pt x="18869" y="20359"/>
                </a:cubicBezTo>
                <a:cubicBezTo>
                  <a:pt x="18869" y="19566"/>
                  <a:pt x="18864" y="19404"/>
                  <a:pt x="18842" y="19340"/>
                </a:cubicBezTo>
                <a:cubicBezTo>
                  <a:pt x="18822" y="19282"/>
                  <a:pt x="18779" y="19264"/>
                  <a:pt x="18660" y="19264"/>
                </a:cubicBezTo>
                <a:cubicBezTo>
                  <a:pt x="18574" y="19264"/>
                  <a:pt x="18499" y="19250"/>
                  <a:pt x="18493" y="19233"/>
                </a:cubicBezTo>
                <a:cubicBezTo>
                  <a:pt x="18487" y="19217"/>
                  <a:pt x="18501" y="19097"/>
                  <a:pt x="18524" y="18968"/>
                </a:cubicBezTo>
                <a:cubicBezTo>
                  <a:pt x="18575" y="18679"/>
                  <a:pt x="18575" y="18644"/>
                  <a:pt x="18527" y="18624"/>
                </a:cubicBezTo>
                <a:cubicBezTo>
                  <a:pt x="18489" y="18609"/>
                  <a:pt x="18489" y="18608"/>
                  <a:pt x="18489" y="17639"/>
                </a:cubicBezTo>
                <a:lnTo>
                  <a:pt x="18489" y="16669"/>
                </a:lnTo>
                <a:lnTo>
                  <a:pt x="19230" y="16656"/>
                </a:lnTo>
                <a:cubicBezTo>
                  <a:pt x="19742" y="16647"/>
                  <a:pt x="19977" y="16627"/>
                  <a:pt x="19993" y="16590"/>
                </a:cubicBezTo>
                <a:cubicBezTo>
                  <a:pt x="20023" y="16516"/>
                  <a:pt x="20026" y="14607"/>
                  <a:pt x="19995" y="14519"/>
                </a:cubicBezTo>
                <a:cubicBezTo>
                  <a:pt x="19980" y="14476"/>
                  <a:pt x="19788" y="14462"/>
                  <a:pt x="19239" y="14462"/>
                </a:cubicBezTo>
                <a:cubicBezTo>
                  <a:pt x="18834" y="14462"/>
                  <a:pt x="18499" y="14447"/>
                  <a:pt x="18493" y="14430"/>
                </a:cubicBezTo>
                <a:cubicBezTo>
                  <a:pt x="18487" y="14414"/>
                  <a:pt x="18501" y="14295"/>
                  <a:pt x="18524" y="14165"/>
                </a:cubicBezTo>
                <a:cubicBezTo>
                  <a:pt x="18575" y="13876"/>
                  <a:pt x="18575" y="13842"/>
                  <a:pt x="18527" y="13823"/>
                </a:cubicBezTo>
                <a:cubicBezTo>
                  <a:pt x="18489" y="13807"/>
                  <a:pt x="18489" y="13806"/>
                  <a:pt x="18489" y="12837"/>
                </a:cubicBezTo>
                <a:lnTo>
                  <a:pt x="18489" y="11867"/>
                </a:lnTo>
                <a:lnTo>
                  <a:pt x="19079" y="11841"/>
                </a:lnTo>
                <a:lnTo>
                  <a:pt x="19670" y="11817"/>
                </a:lnTo>
                <a:lnTo>
                  <a:pt x="19830" y="11953"/>
                </a:lnTo>
                <a:cubicBezTo>
                  <a:pt x="20623" y="12627"/>
                  <a:pt x="20965" y="13036"/>
                  <a:pt x="21133" y="13507"/>
                </a:cubicBezTo>
                <a:cubicBezTo>
                  <a:pt x="21214" y="13733"/>
                  <a:pt x="21217" y="13749"/>
                  <a:pt x="21187" y="13813"/>
                </a:cubicBezTo>
                <a:cubicBezTo>
                  <a:pt x="21156" y="13878"/>
                  <a:pt x="21156" y="13887"/>
                  <a:pt x="21199" y="14141"/>
                </a:cubicBezTo>
                <a:cubicBezTo>
                  <a:pt x="21224" y="14285"/>
                  <a:pt x="21239" y="14416"/>
                  <a:pt x="21234" y="14432"/>
                </a:cubicBezTo>
                <a:cubicBezTo>
                  <a:pt x="21228" y="14448"/>
                  <a:pt x="21165" y="14462"/>
                  <a:pt x="21095" y="14462"/>
                </a:cubicBezTo>
                <a:cubicBezTo>
                  <a:pt x="21017" y="14462"/>
                  <a:pt x="20958" y="14484"/>
                  <a:pt x="20946" y="14519"/>
                </a:cubicBezTo>
                <a:cubicBezTo>
                  <a:pt x="20917" y="14601"/>
                  <a:pt x="20917" y="16503"/>
                  <a:pt x="20946" y="16586"/>
                </a:cubicBezTo>
                <a:cubicBezTo>
                  <a:pt x="20974" y="16668"/>
                  <a:pt x="21551" y="16668"/>
                  <a:pt x="21580" y="16586"/>
                </a:cubicBezTo>
                <a:cubicBezTo>
                  <a:pt x="21594" y="16544"/>
                  <a:pt x="21600" y="16247"/>
                  <a:pt x="21600" y="15553"/>
                </a:cubicBezTo>
                <a:cubicBezTo>
                  <a:pt x="21600" y="14859"/>
                  <a:pt x="21594" y="14561"/>
                  <a:pt x="21580" y="14519"/>
                </a:cubicBezTo>
                <a:cubicBezTo>
                  <a:pt x="21567" y="14484"/>
                  <a:pt x="21508" y="14462"/>
                  <a:pt x="21429" y="14462"/>
                </a:cubicBezTo>
                <a:cubicBezTo>
                  <a:pt x="21357" y="14462"/>
                  <a:pt x="21295" y="14442"/>
                  <a:pt x="21290" y="14419"/>
                </a:cubicBezTo>
                <a:cubicBezTo>
                  <a:pt x="21285" y="14396"/>
                  <a:pt x="21299" y="14270"/>
                  <a:pt x="21322" y="14140"/>
                </a:cubicBezTo>
                <a:cubicBezTo>
                  <a:pt x="21374" y="13842"/>
                  <a:pt x="21374" y="13830"/>
                  <a:pt x="21315" y="13830"/>
                </a:cubicBezTo>
                <a:cubicBezTo>
                  <a:pt x="21276" y="13830"/>
                  <a:pt x="21254" y="13785"/>
                  <a:pt x="21213" y="13626"/>
                </a:cubicBezTo>
                <a:cubicBezTo>
                  <a:pt x="21075" y="13086"/>
                  <a:pt x="20768" y="12695"/>
                  <a:pt x="19838" y="11880"/>
                </a:cubicBezTo>
                <a:lnTo>
                  <a:pt x="19653" y="11718"/>
                </a:lnTo>
                <a:lnTo>
                  <a:pt x="19644" y="10732"/>
                </a:lnTo>
                <a:cubicBezTo>
                  <a:pt x="19636" y="9829"/>
                  <a:pt x="19633" y="9743"/>
                  <a:pt x="19603" y="9679"/>
                </a:cubicBezTo>
                <a:cubicBezTo>
                  <a:pt x="19577" y="9624"/>
                  <a:pt x="19471" y="9610"/>
                  <a:pt x="19043" y="9610"/>
                </a:cubicBezTo>
                <a:cubicBezTo>
                  <a:pt x="18723" y="9610"/>
                  <a:pt x="18512" y="9593"/>
                  <a:pt x="18506" y="9564"/>
                </a:cubicBezTo>
                <a:cubicBezTo>
                  <a:pt x="18501" y="9538"/>
                  <a:pt x="18512" y="9430"/>
                  <a:pt x="18531" y="9323"/>
                </a:cubicBezTo>
                <a:cubicBezTo>
                  <a:pt x="18572" y="9091"/>
                  <a:pt x="18574" y="9027"/>
                  <a:pt x="18540" y="9027"/>
                </a:cubicBezTo>
                <a:cubicBezTo>
                  <a:pt x="18497" y="9027"/>
                  <a:pt x="18493" y="8903"/>
                  <a:pt x="18529" y="8670"/>
                </a:cubicBezTo>
                <a:cubicBezTo>
                  <a:pt x="18594" y="8246"/>
                  <a:pt x="18734" y="7851"/>
                  <a:pt x="19019" y="7287"/>
                </a:cubicBezTo>
                <a:lnTo>
                  <a:pt x="19145" y="7038"/>
                </a:lnTo>
                <a:lnTo>
                  <a:pt x="19674" y="7038"/>
                </a:lnTo>
                <a:lnTo>
                  <a:pt x="20203" y="7038"/>
                </a:lnTo>
                <a:lnTo>
                  <a:pt x="20354" y="7338"/>
                </a:lnTo>
                <a:cubicBezTo>
                  <a:pt x="20585" y="7791"/>
                  <a:pt x="20747" y="8250"/>
                  <a:pt x="20808" y="8621"/>
                </a:cubicBezTo>
                <a:cubicBezTo>
                  <a:pt x="20862" y="8945"/>
                  <a:pt x="20862" y="9027"/>
                  <a:pt x="20807" y="9027"/>
                </a:cubicBezTo>
                <a:cubicBezTo>
                  <a:pt x="20765" y="9027"/>
                  <a:pt x="20765" y="9031"/>
                  <a:pt x="20815" y="9314"/>
                </a:cubicBezTo>
                <a:cubicBezTo>
                  <a:pt x="20838" y="9443"/>
                  <a:pt x="20852" y="9564"/>
                  <a:pt x="20846" y="9581"/>
                </a:cubicBezTo>
                <a:cubicBezTo>
                  <a:pt x="20840" y="9597"/>
                  <a:pt x="20786" y="9610"/>
                  <a:pt x="20724" y="9610"/>
                </a:cubicBezTo>
                <a:cubicBezTo>
                  <a:pt x="20534" y="9610"/>
                  <a:pt x="20538" y="9589"/>
                  <a:pt x="20538" y="10726"/>
                </a:cubicBezTo>
                <a:cubicBezTo>
                  <a:pt x="20538" y="11538"/>
                  <a:pt x="20542" y="11702"/>
                  <a:pt x="20564" y="11766"/>
                </a:cubicBezTo>
                <a:cubicBezTo>
                  <a:pt x="20587" y="11830"/>
                  <a:pt x="20640" y="11841"/>
                  <a:pt x="20884" y="11841"/>
                </a:cubicBezTo>
                <a:cubicBezTo>
                  <a:pt x="21167" y="11841"/>
                  <a:pt x="21177" y="11838"/>
                  <a:pt x="21203" y="11733"/>
                </a:cubicBezTo>
                <a:cubicBezTo>
                  <a:pt x="21224" y="11645"/>
                  <a:pt x="21229" y="11462"/>
                  <a:pt x="21229" y="10716"/>
                </a:cubicBezTo>
                <a:cubicBezTo>
                  <a:pt x="21229" y="9608"/>
                  <a:pt x="21229" y="9610"/>
                  <a:pt x="21044" y="9610"/>
                </a:cubicBezTo>
                <a:cubicBezTo>
                  <a:pt x="20980" y="9610"/>
                  <a:pt x="20923" y="9590"/>
                  <a:pt x="20918" y="9564"/>
                </a:cubicBezTo>
                <a:cubicBezTo>
                  <a:pt x="20912" y="9538"/>
                  <a:pt x="20923" y="9430"/>
                  <a:pt x="20942" y="9323"/>
                </a:cubicBezTo>
                <a:cubicBezTo>
                  <a:pt x="20986" y="9073"/>
                  <a:pt x="20985" y="9038"/>
                  <a:pt x="20933" y="9020"/>
                </a:cubicBezTo>
                <a:cubicBezTo>
                  <a:pt x="20897" y="9007"/>
                  <a:pt x="20884" y="8959"/>
                  <a:pt x="20859" y="8753"/>
                </a:cubicBezTo>
                <a:cubicBezTo>
                  <a:pt x="20799" y="8266"/>
                  <a:pt x="20666" y="7852"/>
                  <a:pt x="20398" y="7324"/>
                </a:cubicBezTo>
                <a:cubicBezTo>
                  <a:pt x="20345" y="7218"/>
                  <a:pt x="20305" y="7110"/>
                  <a:pt x="20311" y="7085"/>
                </a:cubicBezTo>
                <a:cubicBezTo>
                  <a:pt x="20317" y="7058"/>
                  <a:pt x="20496" y="7038"/>
                  <a:pt x="20742" y="7038"/>
                </a:cubicBezTo>
                <a:cubicBezTo>
                  <a:pt x="21001" y="7038"/>
                  <a:pt x="21176" y="7020"/>
                  <a:pt x="21196" y="6989"/>
                </a:cubicBezTo>
                <a:cubicBezTo>
                  <a:pt x="21227" y="6942"/>
                  <a:pt x="21229" y="6879"/>
                  <a:pt x="21229" y="5924"/>
                </a:cubicBezTo>
                <a:cubicBezTo>
                  <a:pt x="21229" y="4970"/>
                  <a:pt x="21227" y="4905"/>
                  <a:pt x="21196" y="4857"/>
                </a:cubicBezTo>
                <a:cubicBezTo>
                  <a:pt x="21175" y="4825"/>
                  <a:pt x="20907" y="4808"/>
                  <a:pt x="20441" y="4808"/>
                </a:cubicBezTo>
                <a:cubicBezTo>
                  <a:pt x="20043" y="4808"/>
                  <a:pt x="19713" y="4794"/>
                  <a:pt x="19707" y="4778"/>
                </a:cubicBezTo>
                <a:cubicBezTo>
                  <a:pt x="19701" y="4761"/>
                  <a:pt x="19715" y="4642"/>
                  <a:pt x="19738" y="4512"/>
                </a:cubicBezTo>
                <a:cubicBezTo>
                  <a:pt x="19760" y="4383"/>
                  <a:pt x="19779" y="4265"/>
                  <a:pt x="19779" y="4251"/>
                </a:cubicBezTo>
                <a:cubicBezTo>
                  <a:pt x="19779" y="4237"/>
                  <a:pt x="19757" y="4226"/>
                  <a:pt x="19729" y="4226"/>
                </a:cubicBezTo>
                <a:cubicBezTo>
                  <a:pt x="19686" y="4226"/>
                  <a:pt x="19674" y="4195"/>
                  <a:pt x="19644" y="3995"/>
                </a:cubicBezTo>
                <a:cubicBezTo>
                  <a:pt x="19573" y="3532"/>
                  <a:pt x="19394" y="3145"/>
                  <a:pt x="18996" y="2594"/>
                </a:cubicBezTo>
                <a:cubicBezTo>
                  <a:pt x="18889" y="2446"/>
                  <a:pt x="18805" y="2305"/>
                  <a:pt x="18810" y="2281"/>
                </a:cubicBezTo>
                <a:cubicBezTo>
                  <a:pt x="18816" y="2255"/>
                  <a:pt x="19153" y="2237"/>
                  <a:pt x="19608" y="2237"/>
                </a:cubicBezTo>
                <a:cubicBezTo>
                  <a:pt x="20293" y="2237"/>
                  <a:pt x="20400" y="2226"/>
                  <a:pt x="20433" y="2160"/>
                </a:cubicBezTo>
                <a:cubicBezTo>
                  <a:pt x="20469" y="2087"/>
                  <a:pt x="20470" y="2062"/>
                  <a:pt x="20470" y="1139"/>
                </a:cubicBezTo>
                <a:cubicBezTo>
                  <a:pt x="20470" y="580"/>
                  <a:pt x="20463" y="154"/>
                  <a:pt x="20453" y="99"/>
                </a:cubicBezTo>
                <a:cubicBezTo>
                  <a:pt x="20435" y="7"/>
                  <a:pt x="20389" y="5"/>
                  <a:pt x="17835" y="5"/>
                </a:cubicBezTo>
                <a:close/>
                <a:moveTo>
                  <a:pt x="16746" y="2237"/>
                </a:moveTo>
                <a:lnTo>
                  <a:pt x="17705" y="2237"/>
                </a:lnTo>
                <a:lnTo>
                  <a:pt x="18664" y="2237"/>
                </a:lnTo>
                <a:lnTo>
                  <a:pt x="18821" y="2447"/>
                </a:lnTo>
                <a:cubicBezTo>
                  <a:pt x="19092" y="2809"/>
                  <a:pt x="19110" y="2835"/>
                  <a:pt x="19231" y="3031"/>
                </a:cubicBezTo>
                <a:cubicBezTo>
                  <a:pt x="19397" y="3300"/>
                  <a:pt x="19512" y="3560"/>
                  <a:pt x="19571" y="3801"/>
                </a:cubicBezTo>
                <a:cubicBezTo>
                  <a:pt x="19643" y="4096"/>
                  <a:pt x="19652" y="4181"/>
                  <a:pt x="19611" y="4212"/>
                </a:cubicBezTo>
                <a:cubicBezTo>
                  <a:pt x="19569" y="4244"/>
                  <a:pt x="19568" y="4279"/>
                  <a:pt x="19611" y="4520"/>
                </a:cubicBezTo>
                <a:cubicBezTo>
                  <a:pt x="19630" y="4627"/>
                  <a:pt x="19641" y="4735"/>
                  <a:pt x="19635" y="4761"/>
                </a:cubicBezTo>
                <a:cubicBezTo>
                  <a:pt x="19629" y="4790"/>
                  <a:pt x="19346" y="4808"/>
                  <a:pt x="18894" y="4808"/>
                </a:cubicBezTo>
                <a:cubicBezTo>
                  <a:pt x="18252" y="4808"/>
                  <a:pt x="18160" y="4817"/>
                  <a:pt x="18136" y="4884"/>
                </a:cubicBezTo>
                <a:cubicBezTo>
                  <a:pt x="18114" y="4948"/>
                  <a:pt x="18110" y="5113"/>
                  <a:pt x="18110" y="5924"/>
                </a:cubicBezTo>
                <a:cubicBezTo>
                  <a:pt x="18110" y="6735"/>
                  <a:pt x="18114" y="6899"/>
                  <a:pt x="18136" y="6963"/>
                </a:cubicBezTo>
                <a:cubicBezTo>
                  <a:pt x="18159" y="7029"/>
                  <a:pt x="18225" y="7038"/>
                  <a:pt x="18599" y="7038"/>
                </a:cubicBezTo>
                <a:cubicBezTo>
                  <a:pt x="18839" y="7038"/>
                  <a:pt x="19039" y="7057"/>
                  <a:pt x="19044" y="7080"/>
                </a:cubicBezTo>
                <a:cubicBezTo>
                  <a:pt x="19049" y="7103"/>
                  <a:pt x="18999" y="7228"/>
                  <a:pt x="18932" y="7359"/>
                </a:cubicBezTo>
                <a:cubicBezTo>
                  <a:pt x="18693" y="7827"/>
                  <a:pt x="18482" y="8510"/>
                  <a:pt x="18481" y="8813"/>
                </a:cubicBezTo>
                <a:cubicBezTo>
                  <a:pt x="18481" y="8944"/>
                  <a:pt x="18449" y="9027"/>
                  <a:pt x="18401" y="9027"/>
                </a:cubicBezTo>
                <a:cubicBezTo>
                  <a:pt x="18353" y="9027"/>
                  <a:pt x="18354" y="9027"/>
                  <a:pt x="18404" y="9314"/>
                </a:cubicBezTo>
                <a:cubicBezTo>
                  <a:pt x="18427" y="9443"/>
                  <a:pt x="18441" y="9564"/>
                  <a:pt x="18435" y="9581"/>
                </a:cubicBezTo>
                <a:cubicBezTo>
                  <a:pt x="18429" y="9597"/>
                  <a:pt x="18184" y="9610"/>
                  <a:pt x="17891" y="9610"/>
                </a:cubicBezTo>
                <a:cubicBezTo>
                  <a:pt x="17457" y="9610"/>
                  <a:pt x="17351" y="9624"/>
                  <a:pt x="17325" y="9679"/>
                </a:cubicBezTo>
                <a:cubicBezTo>
                  <a:pt x="17295" y="9741"/>
                  <a:pt x="17292" y="9818"/>
                  <a:pt x="17289" y="10443"/>
                </a:cubicBezTo>
                <a:lnTo>
                  <a:pt x="17285" y="11138"/>
                </a:lnTo>
                <a:lnTo>
                  <a:pt x="17221" y="11170"/>
                </a:lnTo>
                <a:cubicBezTo>
                  <a:pt x="17186" y="11188"/>
                  <a:pt x="17093" y="11226"/>
                  <a:pt x="17014" y="11255"/>
                </a:cubicBezTo>
                <a:cubicBezTo>
                  <a:pt x="16935" y="11284"/>
                  <a:pt x="16640" y="11396"/>
                  <a:pt x="16357" y="11502"/>
                </a:cubicBezTo>
                <a:cubicBezTo>
                  <a:pt x="16074" y="11609"/>
                  <a:pt x="15825" y="11708"/>
                  <a:pt x="15804" y="11722"/>
                </a:cubicBezTo>
                <a:cubicBezTo>
                  <a:pt x="15783" y="11736"/>
                  <a:pt x="15766" y="11730"/>
                  <a:pt x="15765" y="11709"/>
                </a:cubicBezTo>
                <a:cubicBezTo>
                  <a:pt x="15765" y="11689"/>
                  <a:pt x="15766" y="11253"/>
                  <a:pt x="15766" y="10740"/>
                </a:cubicBezTo>
                <a:cubicBezTo>
                  <a:pt x="15768" y="9607"/>
                  <a:pt x="15768" y="9610"/>
                  <a:pt x="15582" y="9610"/>
                </a:cubicBezTo>
                <a:cubicBezTo>
                  <a:pt x="15517" y="9610"/>
                  <a:pt x="15460" y="9590"/>
                  <a:pt x="15455" y="9564"/>
                </a:cubicBezTo>
                <a:cubicBezTo>
                  <a:pt x="15449" y="9538"/>
                  <a:pt x="15464" y="9409"/>
                  <a:pt x="15487" y="9276"/>
                </a:cubicBezTo>
                <a:lnTo>
                  <a:pt x="15530" y="9035"/>
                </a:lnTo>
                <a:lnTo>
                  <a:pt x="15484" y="9020"/>
                </a:lnTo>
                <a:lnTo>
                  <a:pt x="15437" y="9005"/>
                </a:lnTo>
                <a:lnTo>
                  <a:pt x="15437" y="8034"/>
                </a:lnTo>
                <a:lnTo>
                  <a:pt x="15437" y="7064"/>
                </a:lnTo>
                <a:lnTo>
                  <a:pt x="16019" y="7038"/>
                </a:lnTo>
                <a:cubicBezTo>
                  <a:pt x="16339" y="7025"/>
                  <a:pt x="16610" y="6996"/>
                  <a:pt x="16622" y="6975"/>
                </a:cubicBezTo>
                <a:cubicBezTo>
                  <a:pt x="16637" y="6946"/>
                  <a:pt x="16643" y="6686"/>
                  <a:pt x="16643" y="5948"/>
                </a:cubicBezTo>
                <a:cubicBezTo>
                  <a:pt x="16643" y="5115"/>
                  <a:pt x="16639" y="4948"/>
                  <a:pt x="16616" y="4884"/>
                </a:cubicBezTo>
                <a:cubicBezTo>
                  <a:pt x="16593" y="4818"/>
                  <a:pt x="16516" y="4808"/>
                  <a:pt x="16027" y="4808"/>
                </a:cubicBezTo>
                <a:cubicBezTo>
                  <a:pt x="15685" y="4808"/>
                  <a:pt x="15461" y="4789"/>
                  <a:pt x="15455" y="4761"/>
                </a:cubicBezTo>
                <a:cubicBezTo>
                  <a:pt x="15449" y="4735"/>
                  <a:pt x="15464" y="4606"/>
                  <a:pt x="15487" y="4474"/>
                </a:cubicBezTo>
                <a:cubicBezTo>
                  <a:pt x="15528" y="4242"/>
                  <a:pt x="15528" y="4236"/>
                  <a:pt x="15496" y="4212"/>
                </a:cubicBezTo>
                <a:cubicBezTo>
                  <a:pt x="15445" y="4174"/>
                  <a:pt x="15456" y="4097"/>
                  <a:pt x="15547" y="3820"/>
                </a:cubicBezTo>
                <a:cubicBezTo>
                  <a:pt x="15686" y="3396"/>
                  <a:pt x="15972" y="2996"/>
                  <a:pt x="16530" y="2448"/>
                </a:cubicBezTo>
                <a:lnTo>
                  <a:pt x="16746" y="2237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Accuracy over 90%, quality score 7.63</a:t>
            </a:r>
          </a:p>
        </p:txBody>
      </p:sp>
      <p:pic>
        <p:nvPicPr>
          <p:cNvPr id="21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911" y="3934488"/>
            <a:ext cx="23610178" cy="3568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1645" y="7322801"/>
            <a:ext cx="23360710" cy="35307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Best text embeddings on market</a:t>
            </a:r>
          </a:p>
        </p:txBody>
      </p:sp>
      <p:pic>
        <p:nvPicPr>
          <p:cNvPr id="21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2011072"/>
            <a:ext cx="24384001" cy="5219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0727" y="7168496"/>
            <a:ext cx="24384001" cy="52190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Scientific competency </a:t>
            </a:r>
          </a:p>
        </p:txBody>
      </p:sp>
      <p:pic>
        <p:nvPicPr>
          <p:cNvPr id="2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02059" y="5314233"/>
            <a:ext cx="11137901" cy="7505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5022" y="5338950"/>
            <a:ext cx="8714856" cy="7910407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ASYA.AI have published multiple scienitific publications in this field, for example,  largest dataset in Latvian language for sentiment analysis using LLMs…"/>
          <p:cNvSpPr txBox="1"/>
          <p:nvPr>
            <p:ph type="body" sz="quarter" idx="4294967295"/>
          </p:nvPr>
        </p:nvSpPr>
        <p:spPr>
          <a:xfrm>
            <a:off x="792258" y="2275152"/>
            <a:ext cx="22315524" cy="2217225"/>
          </a:xfrm>
          <a:prstGeom prst="rect">
            <a:avLst/>
          </a:prstGeom>
        </p:spPr>
        <p:txBody>
          <a:bodyPr/>
          <a:lstStyle/>
          <a:p>
            <a:pPr marL="0" indent="0" defTabSz="511809">
              <a:lnSpc>
                <a:spcPct val="100000"/>
              </a:lnSpc>
              <a:spcBef>
                <a:spcPts val="0"/>
              </a:spcBef>
              <a:buSzTx/>
              <a:buNone/>
              <a:defRPr b="1" sz="3409">
                <a:solidFill>
                  <a:schemeClr val="accent5"/>
                </a:solidFill>
              </a:defRPr>
            </a:pPr>
            <a:r>
              <a:t>ASYA.AI have published multiple scienitific publications in this field, for example, </a:t>
            </a:r>
            <a:br/>
            <a:r>
              <a:t>largest dataset in Latvian language for sentiment analysis using LLMs</a:t>
            </a:r>
          </a:p>
          <a:p>
            <a:pPr marL="0" indent="0" defTabSz="511809">
              <a:lnSpc>
                <a:spcPct val="100000"/>
              </a:lnSpc>
              <a:spcBef>
                <a:spcPts val="0"/>
              </a:spcBef>
              <a:buSzTx/>
              <a:buNone/>
              <a:defRPr b="1" sz="3409"/>
            </a:pPr>
            <a:r>
              <a:t>"Using Large Language Models to Improve Sentiment Analysis in Latvian language", Pauls Purvins, Evalds Urtans, Vairis Caune, ICIC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Our clients</a:t>
            </a:r>
          </a:p>
        </p:txBody>
      </p:sp>
      <p:pic>
        <p:nvPicPr>
          <p:cNvPr id="2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95274" y="3813071"/>
            <a:ext cx="4862282" cy="2564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82176" y="7188417"/>
            <a:ext cx="4165601" cy="195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86745" y="4200167"/>
            <a:ext cx="4546601" cy="179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061469" y="7284289"/>
            <a:ext cx="5410201" cy="1498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