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0" r:id="rId1"/>
  </p:sldMasterIdLst>
  <p:notesMasterIdLst>
    <p:notesMasterId r:id="rId23"/>
  </p:notesMasterIdLst>
  <p:handoutMasterIdLst>
    <p:handoutMasterId r:id="rId24"/>
  </p:handoutMasterIdLst>
  <p:sldIdLst>
    <p:sldId id="256" r:id="rId2"/>
    <p:sldId id="259" r:id="rId3"/>
    <p:sldId id="260" r:id="rId4"/>
    <p:sldId id="309" r:id="rId5"/>
    <p:sldId id="311" r:id="rId6"/>
    <p:sldId id="318" r:id="rId7"/>
    <p:sldId id="297" r:id="rId8"/>
    <p:sldId id="317" r:id="rId9"/>
    <p:sldId id="315" r:id="rId10"/>
    <p:sldId id="312" r:id="rId11"/>
    <p:sldId id="304" r:id="rId12"/>
    <p:sldId id="303" r:id="rId13"/>
    <p:sldId id="257" r:id="rId14"/>
    <p:sldId id="308" r:id="rId15"/>
    <p:sldId id="306" r:id="rId16"/>
    <p:sldId id="305" r:id="rId17"/>
    <p:sldId id="270" r:id="rId18"/>
    <p:sldId id="272" r:id="rId19"/>
    <p:sldId id="281" r:id="rId20"/>
    <p:sldId id="313" r:id="rId21"/>
    <p:sldId id="314" r:id="rId22"/>
  </p:sldIdLst>
  <p:sldSz cx="9144000" cy="5143500" type="screen16x9"/>
  <p:notesSz cx="6858000" cy="9144000"/>
  <p:embeddedFontLst>
    <p:embeddedFont>
      <p:font typeface="Catamaran Light" pitchFamily="2" charset="77"/>
      <p:regular r:id=""/>
      <p:bold r:id=""/>
    </p:embeddedFont>
    <p:embeddedFont>
      <p:font typeface="Fira Sans Extra Condensed Medium" panose="020B0603050000020004" pitchFamily="34" charset="0"/>
      <p:regular r:id=""/>
      <p:bold r:id=""/>
      <p:italic r:id=""/>
      <p:boldItalic r:id=""/>
    </p:embeddedFont>
    <p:embeddedFont>
      <p:font typeface="Livvic" pitchFamily="2" charset="77"/>
      <p:regular r:id="rId25"/>
      <p:bold r:id="rId26"/>
      <p:italic r:id="rId27"/>
      <p:boldItalic r:id="rId28"/>
    </p:embeddedFont>
    <p:embeddedFont>
      <p:font typeface="Livvic Light" panose="020F0302020204030204" pitchFamily="34" charset="0"/>
      <p:regular r:id="rId29"/>
      <p:bold r:id=""/>
      <p:italic r:id="rId30"/>
      <p:boldItalic r:id=""/>
    </p:embeddedFont>
    <p:embeddedFont>
      <p:font typeface="Roboto" panose="02000000000000000000" pitchFamily="2"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E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DD4450A-96C5-4D26-9C31-2D82C7FEA7E4}">
  <a:tblStyle styleId="{3DD4450A-96C5-4D26-9C31-2D82C7FEA7E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676"/>
    <p:restoredTop sz="94694"/>
  </p:normalViewPr>
  <p:slideViewPr>
    <p:cSldViewPr snapToGrid="0">
      <p:cViewPr varScale="1">
        <p:scale>
          <a:sx n="138" d="100"/>
          <a:sy n="138" d="100"/>
        </p:scale>
        <p:origin x="176" y="1232"/>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89" d="100"/>
          <a:sy n="89" d="100"/>
        </p:scale>
        <p:origin x="35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4DE2F28-9802-F09F-6880-CCDC00BC398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V"/>
          </a:p>
        </p:txBody>
      </p:sp>
      <p:sp>
        <p:nvSpPr>
          <p:cNvPr id="3" name="Date Placeholder 2">
            <a:extLst>
              <a:ext uri="{FF2B5EF4-FFF2-40B4-BE49-F238E27FC236}">
                <a16:creationId xmlns:a16="http://schemas.microsoft.com/office/drawing/2014/main" id="{257A15D2-0F4C-F091-4292-C15F4CE15E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38AFB6A-F4B0-D24D-BF4F-B37FA2B07D08}" type="datetimeFigureOut">
              <a:rPr lang="en-LV" smtClean="0"/>
              <a:t>06/12/2022</a:t>
            </a:fld>
            <a:endParaRPr lang="en-LV"/>
          </a:p>
        </p:txBody>
      </p:sp>
      <p:sp>
        <p:nvSpPr>
          <p:cNvPr id="4" name="Footer Placeholder 3">
            <a:extLst>
              <a:ext uri="{FF2B5EF4-FFF2-40B4-BE49-F238E27FC236}">
                <a16:creationId xmlns:a16="http://schemas.microsoft.com/office/drawing/2014/main" id="{E9967591-4EFB-2227-DEF6-3719A969462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LV"/>
          </a:p>
        </p:txBody>
      </p:sp>
      <p:sp>
        <p:nvSpPr>
          <p:cNvPr id="5" name="Slide Number Placeholder 4">
            <a:extLst>
              <a:ext uri="{FF2B5EF4-FFF2-40B4-BE49-F238E27FC236}">
                <a16:creationId xmlns:a16="http://schemas.microsoft.com/office/drawing/2014/main" id="{87B39E51-AB5F-7FC0-69C8-AB0EF4757C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D97D526-6041-734C-9C78-EDDC368BADAA}" type="slidenum">
              <a:rPr lang="en-LV" smtClean="0"/>
              <a:t>‹#›</a:t>
            </a:fld>
            <a:endParaRPr lang="en-LV"/>
          </a:p>
        </p:txBody>
      </p:sp>
    </p:spTree>
    <p:extLst>
      <p:ext uri="{BB962C8B-B14F-4D97-AF65-F5344CB8AC3E}">
        <p14:creationId xmlns:p14="http://schemas.microsoft.com/office/powerpoint/2010/main" val="20923200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hdr="0" ft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33e13d9a7e_0_5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33e13d9a7e_0_5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33e13d9a7e_0_2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9" name="Google Shape;369;g33e13d9a7e_0_2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Google Shape;573;g5465e7bc0b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4" name="Google Shape;574;g5465e7bc0b_1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Google Shape;573;g5465e7bc0b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4" name="Google Shape;574;g5465e7bc0b_1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806722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Google Shape;573;g5465e7bc0b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4" name="Google Shape;574;g5465e7bc0b_1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66580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5522eb7919_1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5522eb7919_1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5158d5a3ec_0_2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5158d5a3ec_0_2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050">
              <a:solidFill>
                <a:srgbClr val="3C4043"/>
              </a:solidFill>
              <a:highlight>
                <a:srgbClr val="FFFFFF"/>
              </a:highlight>
              <a:latin typeface="Roboto"/>
              <a:ea typeface="Roboto"/>
              <a:cs typeface="Roboto"/>
              <a:sym typeface="Roboto"/>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050" dirty="0">
              <a:solidFill>
                <a:srgbClr val="3C4043"/>
              </a:solidFill>
              <a:highlight>
                <a:srgbClr val="FFFFFF"/>
              </a:highlight>
              <a:latin typeface="Roboto"/>
              <a:ea typeface="Roboto"/>
              <a:cs typeface="Roboto"/>
              <a:sym typeface="Roboto"/>
            </a:endParaRPr>
          </a:p>
        </p:txBody>
      </p:sp>
    </p:spTree>
    <p:extLst>
      <p:ext uri="{BB962C8B-B14F-4D97-AF65-F5344CB8AC3E}">
        <p14:creationId xmlns:p14="http://schemas.microsoft.com/office/powerpoint/2010/main" val="42658359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050" dirty="0">
              <a:solidFill>
                <a:srgbClr val="3C4043"/>
              </a:solidFill>
              <a:highlight>
                <a:srgbClr val="FFFFFF"/>
              </a:highlight>
              <a:latin typeface="Roboto"/>
              <a:ea typeface="Roboto"/>
              <a:cs typeface="Roboto"/>
              <a:sym typeface="Roboto"/>
            </a:endParaRPr>
          </a:p>
        </p:txBody>
      </p:sp>
    </p:spTree>
    <p:extLst>
      <p:ext uri="{BB962C8B-B14F-4D97-AF65-F5344CB8AC3E}">
        <p14:creationId xmlns:p14="http://schemas.microsoft.com/office/powerpoint/2010/main" val="2681906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3e13d9a7e_0_4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3e13d9a7e_0_4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5158d5a3ec_0_3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8" name="Google Shape;418;g5158d5a3ec_0_3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65361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3e13d9a7e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3e13d9a7e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358022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3e13d9a7e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3e13d9a7e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solidFill>
                <a:srgbClr val="3C4043"/>
              </a:solidFill>
              <a:highlight>
                <a:srgbClr val="FFFFFF"/>
              </a:highlight>
            </a:endParaRPr>
          </a:p>
        </p:txBody>
      </p:sp>
    </p:spTree>
    <p:extLst>
      <p:ext uri="{BB962C8B-B14F-4D97-AF65-F5344CB8AC3E}">
        <p14:creationId xmlns:p14="http://schemas.microsoft.com/office/powerpoint/2010/main" val="2269639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pening slide">
  <p:cSld name="CUSTOM_7">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039575" y="1701225"/>
            <a:ext cx="4592400" cy="1782300"/>
          </a:xfrm>
          <a:prstGeom prst="rect">
            <a:avLst/>
          </a:prstGeom>
        </p:spPr>
        <p:txBody>
          <a:bodyPr spcFirstLastPara="1" wrap="square" lIns="91425" tIns="91425" rIns="91425" bIns="91425" anchor="b"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0" name="Google Shape;10;p2"/>
          <p:cNvSpPr txBox="1">
            <a:spLocks noGrp="1"/>
          </p:cNvSpPr>
          <p:nvPr>
            <p:ph type="subTitle" idx="1"/>
          </p:nvPr>
        </p:nvSpPr>
        <p:spPr>
          <a:xfrm>
            <a:off x="1039575" y="3206400"/>
            <a:ext cx="2402100" cy="717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rgbClr val="000000"/>
              </a:buClr>
              <a:buSzPts val="1200"/>
              <a:buNone/>
              <a:defRPr>
                <a:solidFill>
                  <a:srgbClr val="000000"/>
                </a:solidFill>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Resources">
  <p:cSld name="CUSTOM_25_1">
    <p:spTree>
      <p:nvGrpSpPr>
        <p:cNvPr id="1" name="Shape 111"/>
        <p:cNvGrpSpPr/>
        <p:nvPr/>
      </p:nvGrpSpPr>
      <p:grpSpPr>
        <a:xfrm>
          <a:off x="0" y="0"/>
          <a:ext cx="0" cy="0"/>
          <a:chOff x="0" y="0"/>
          <a:chExt cx="0" cy="0"/>
        </a:xfrm>
      </p:grpSpPr>
      <p:sp>
        <p:nvSpPr>
          <p:cNvPr id="112" name="Google Shape;112;p21"/>
          <p:cNvSpPr txBox="1">
            <a:spLocks noGrp="1"/>
          </p:cNvSpPr>
          <p:nvPr>
            <p:ph type="body" idx="1"/>
          </p:nvPr>
        </p:nvSpPr>
        <p:spPr>
          <a:xfrm>
            <a:off x="642050" y="1277550"/>
            <a:ext cx="5308200" cy="14760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Clr>
                <a:srgbClr val="000000"/>
              </a:buClr>
              <a:buSzPts val="1200"/>
              <a:buChar char="●"/>
              <a:defRPr>
                <a:solidFill>
                  <a:srgbClr val="000000"/>
                </a:solidFill>
              </a:defRPr>
            </a:lvl1pPr>
            <a:lvl2pPr marL="914400" lvl="1" indent="-304800" rtl="0">
              <a:spcBef>
                <a:spcPts val="1600"/>
              </a:spcBef>
              <a:spcAft>
                <a:spcPts val="0"/>
              </a:spcAft>
              <a:buClr>
                <a:srgbClr val="000000"/>
              </a:buClr>
              <a:buSzPts val="1200"/>
              <a:buChar char="○"/>
              <a:defRPr>
                <a:solidFill>
                  <a:srgbClr val="000000"/>
                </a:solidFill>
              </a:defRPr>
            </a:lvl2pPr>
            <a:lvl3pPr marL="1371600" lvl="2" indent="-304800" rtl="0">
              <a:spcBef>
                <a:spcPts val="1600"/>
              </a:spcBef>
              <a:spcAft>
                <a:spcPts val="0"/>
              </a:spcAft>
              <a:buClr>
                <a:srgbClr val="000000"/>
              </a:buClr>
              <a:buSzPts val="1200"/>
              <a:buChar char="■"/>
              <a:defRPr>
                <a:solidFill>
                  <a:srgbClr val="000000"/>
                </a:solidFill>
              </a:defRPr>
            </a:lvl3pPr>
            <a:lvl4pPr marL="1828800" lvl="3" indent="-304800" rtl="0">
              <a:spcBef>
                <a:spcPts val="1600"/>
              </a:spcBef>
              <a:spcAft>
                <a:spcPts val="0"/>
              </a:spcAft>
              <a:buClr>
                <a:srgbClr val="000000"/>
              </a:buClr>
              <a:buSzPts val="1200"/>
              <a:buChar char="●"/>
              <a:defRPr>
                <a:solidFill>
                  <a:srgbClr val="000000"/>
                </a:solidFill>
              </a:defRPr>
            </a:lvl4pPr>
            <a:lvl5pPr marL="2286000" lvl="4" indent="-304800" rtl="0">
              <a:spcBef>
                <a:spcPts val="1600"/>
              </a:spcBef>
              <a:spcAft>
                <a:spcPts val="0"/>
              </a:spcAft>
              <a:buClr>
                <a:srgbClr val="000000"/>
              </a:buClr>
              <a:buSzPts val="1200"/>
              <a:buChar char="○"/>
              <a:defRPr>
                <a:solidFill>
                  <a:srgbClr val="000000"/>
                </a:solidFill>
              </a:defRPr>
            </a:lvl5pPr>
            <a:lvl6pPr marL="2743200" lvl="5" indent="-304800" rtl="0">
              <a:spcBef>
                <a:spcPts val="1600"/>
              </a:spcBef>
              <a:spcAft>
                <a:spcPts val="0"/>
              </a:spcAft>
              <a:buClr>
                <a:srgbClr val="000000"/>
              </a:buClr>
              <a:buSzPts val="1200"/>
              <a:buChar char="■"/>
              <a:defRPr>
                <a:solidFill>
                  <a:srgbClr val="000000"/>
                </a:solidFill>
              </a:defRPr>
            </a:lvl6pPr>
            <a:lvl7pPr marL="3200400" lvl="6" indent="-304800" rtl="0">
              <a:spcBef>
                <a:spcPts val="1600"/>
              </a:spcBef>
              <a:spcAft>
                <a:spcPts val="0"/>
              </a:spcAft>
              <a:buClr>
                <a:srgbClr val="000000"/>
              </a:buClr>
              <a:buSzPts val="1200"/>
              <a:buChar char="●"/>
              <a:defRPr>
                <a:solidFill>
                  <a:srgbClr val="000000"/>
                </a:solidFill>
              </a:defRPr>
            </a:lvl7pPr>
            <a:lvl8pPr marL="3657600" lvl="7" indent="-304800" rtl="0">
              <a:spcBef>
                <a:spcPts val="1600"/>
              </a:spcBef>
              <a:spcAft>
                <a:spcPts val="0"/>
              </a:spcAft>
              <a:buClr>
                <a:srgbClr val="000000"/>
              </a:buClr>
              <a:buSzPts val="1200"/>
              <a:buChar char="○"/>
              <a:defRPr>
                <a:solidFill>
                  <a:srgbClr val="000000"/>
                </a:solidFill>
              </a:defRPr>
            </a:lvl8pPr>
            <a:lvl9pPr marL="4114800" lvl="8" indent="-304800" rtl="0">
              <a:spcBef>
                <a:spcPts val="1600"/>
              </a:spcBef>
              <a:spcAft>
                <a:spcPts val="1600"/>
              </a:spcAft>
              <a:buClr>
                <a:srgbClr val="000000"/>
              </a:buClr>
              <a:buSzPts val="1200"/>
              <a:buChar char="■"/>
              <a:defRPr>
                <a:solidFill>
                  <a:srgbClr val="000000"/>
                </a:solidFill>
              </a:defRPr>
            </a:lvl9pPr>
          </a:lstStyle>
          <a:p>
            <a:endParaRPr/>
          </a:p>
        </p:txBody>
      </p:sp>
      <p:sp>
        <p:nvSpPr>
          <p:cNvPr id="113" name="Google Shape;113;p21"/>
          <p:cNvSpPr txBox="1">
            <a:spLocks noGrp="1"/>
          </p:cNvSpPr>
          <p:nvPr>
            <p:ph type="ctrTitle"/>
          </p:nvPr>
        </p:nvSpPr>
        <p:spPr>
          <a:xfrm rot="5400000">
            <a:off x="6923109" y="1407498"/>
            <a:ext cx="2449800" cy="4875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a:p>
        </p:txBody>
      </p:sp>
      <p:sp>
        <p:nvSpPr>
          <p:cNvPr id="114" name="Google Shape;114;p21"/>
          <p:cNvSpPr txBox="1">
            <a:spLocks noGrp="1"/>
          </p:cNvSpPr>
          <p:nvPr>
            <p:ph type="subTitle" idx="2"/>
          </p:nvPr>
        </p:nvSpPr>
        <p:spPr>
          <a:xfrm>
            <a:off x="642050" y="540000"/>
            <a:ext cx="4655400" cy="960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rtl="0">
              <a:lnSpc>
                <a:spcPct val="100000"/>
              </a:lnSpc>
              <a:spcBef>
                <a:spcPts val="0"/>
              </a:spcBef>
              <a:spcAft>
                <a:spcPts val="0"/>
              </a:spcAft>
              <a:buClr>
                <a:schemeClr val="lt1"/>
              </a:buClr>
              <a:buSzPts val="1200"/>
              <a:buNone/>
              <a:defRPr>
                <a:solidFill>
                  <a:schemeClr val="lt1"/>
                </a:solidFill>
              </a:defRPr>
            </a:lvl2pPr>
            <a:lvl3pPr lvl="2" rtl="0">
              <a:lnSpc>
                <a:spcPct val="100000"/>
              </a:lnSpc>
              <a:spcBef>
                <a:spcPts val="0"/>
              </a:spcBef>
              <a:spcAft>
                <a:spcPts val="0"/>
              </a:spcAft>
              <a:buClr>
                <a:schemeClr val="lt1"/>
              </a:buClr>
              <a:buSzPts val="1200"/>
              <a:buNone/>
              <a:defRPr>
                <a:solidFill>
                  <a:schemeClr val="lt1"/>
                </a:solidFill>
              </a:defRPr>
            </a:lvl3pPr>
            <a:lvl4pPr lvl="3" rtl="0">
              <a:lnSpc>
                <a:spcPct val="100000"/>
              </a:lnSpc>
              <a:spcBef>
                <a:spcPts val="0"/>
              </a:spcBef>
              <a:spcAft>
                <a:spcPts val="0"/>
              </a:spcAft>
              <a:buClr>
                <a:schemeClr val="lt1"/>
              </a:buClr>
              <a:buSzPts val="1200"/>
              <a:buNone/>
              <a:defRPr>
                <a:solidFill>
                  <a:schemeClr val="lt1"/>
                </a:solidFill>
              </a:defRPr>
            </a:lvl4pPr>
            <a:lvl5pPr lvl="4" rtl="0">
              <a:lnSpc>
                <a:spcPct val="100000"/>
              </a:lnSpc>
              <a:spcBef>
                <a:spcPts val="0"/>
              </a:spcBef>
              <a:spcAft>
                <a:spcPts val="0"/>
              </a:spcAft>
              <a:buClr>
                <a:schemeClr val="lt1"/>
              </a:buClr>
              <a:buSzPts val="1200"/>
              <a:buNone/>
              <a:defRPr>
                <a:solidFill>
                  <a:schemeClr val="lt1"/>
                </a:solidFill>
              </a:defRPr>
            </a:lvl5pPr>
            <a:lvl6pPr lvl="5" rtl="0">
              <a:lnSpc>
                <a:spcPct val="100000"/>
              </a:lnSpc>
              <a:spcBef>
                <a:spcPts val="0"/>
              </a:spcBef>
              <a:spcAft>
                <a:spcPts val="0"/>
              </a:spcAft>
              <a:buClr>
                <a:schemeClr val="lt1"/>
              </a:buClr>
              <a:buSzPts val="1200"/>
              <a:buNone/>
              <a:defRPr>
                <a:solidFill>
                  <a:schemeClr val="lt1"/>
                </a:solidFill>
              </a:defRPr>
            </a:lvl6pPr>
            <a:lvl7pPr lvl="6" rtl="0">
              <a:lnSpc>
                <a:spcPct val="100000"/>
              </a:lnSpc>
              <a:spcBef>
                <a:spcPts val="0"/>
              </a:spcBef>
              <a:spcAft>
                <a:spcPts val="0"/>
              </a:spcAft>
              <a:buClr>
                <a:schemeClr val="lt1"/>
              </a:buClr>
              <a:buSzPts val="1200"/>
              <a:buNone/>
              <a:defRPr>
                <a:solidFill>
                  <a:schemeClr val="lt1"/>
                </a:solidFill>
              </a:defRPr>
            </a:lvl7pPr>
            <a:lvl8pPr lvl="7" rtl="0">
              <a:lnSpc>
                <a:spcPct val="100000"/>
              </a:lnSpc>
              <a:spcBef>
                <a:spcPts val="0"/>
              </a:spcBef>
              <a:spcAft>
                <a:spcPts val="0"/>
              </a:spcAft>
              <a:buClr>
                <a:schemeClr val="lt1"/>
              </a:buClr>
              <a:buSzPts val="1200"/>
              <a:buNone/>
              <a:defRPr>
                <a:solidFill>
                  <a:schemeClr val="lt1"/>
                </a:solidFill>
              </a:defRPr>
            </a:lvl8pPr>
            <a:lvl9pPr lvl="8" rtl="0">
              <a:lnSpc>
                <a:spcPct val="100000"/>
              </a:lnSpc>
              <a:spcBef>
                <a:spcPts val="0"/>
              </a:spcBef>
              <a:spcAft>
                <a:spcPts val="0"/>
              </a:spcAft>
              <a:buClr>
                <a:schemeClr val="lt1"/>
              </a:buClr>
              <a:buSzPts val="1200"/>
              <a:buNone/>
              <a:defRPr>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able of contents">
  <p:cSld name="CUSTOM_12">
    <p:spTree>
      <p:nvGrpSpPr>
        <p:cNvPr id="1" name="Shape 11"/>
        <p:cNvGrpSpPr/>
        <p:nvPr/>
      </p:nvGrpSpPr>
      <p:grpSpPr>
        <a:xfrm>
          <a:off x="0" y="0"/>
          <a:ext cx="0" cy="0"/>
          <a:chOff x="0" y="0"/>
          <a:chExt cx="0" cy="0"/>
        </a:xfrm>
      </p:grpSpPr>
      <p:sp>
        <p:nvSpPr>
          <p:cNvPr id="12" name="Google Shape;12;p3"/>
          <p:cNvSpPr txBox="1">
            <a:spLocks noGrp="1"/>
          </p:cNvSpPr>
          <p:nvPr>
            <p:ph type="ctrTitle"/>
          </p:nvPr>
        </p:nvSpPr>
        <p:spPr>
          <a:xfrm>
            <a:off x="3423902" y="387473"/>
            <a:ext cx="2251800" cy="5778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2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a:p>
        </p:txBody>
      </p:sp>
      <p:sp>
        <p:nvSpPr>
          <p:cNvPr id="13" name="Google Shape;13;p3"/>
          <p:cNvSpPr txBox="1">
            <a:spLocks noGrp="1"/>
          </p:cNvSpPr>
          <p:nvPr>
            <p:ph type="subTitle" idx="1"/>
          </p:nvPr>
        </p:nvSpPr>
        <p:spPr>
          <a:xfrm>
            <a:off x="3423900" y="802521"/>
            <a:ext cx="1906500" cy="57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
        <p:nvSpPr>
          <p:cNvPr id="14" name="Google Shape;14;p3"/>
          <p:cNvSpPr txBox="1">
            <a:spLocks noGrp="1"/>
          </p:cNvSpPr>
          <p:nvPr>
            <p:ph type="title" idx="2" hasCustomPrompt="1"/>
          </p:nvPr>
        </p:nvSpPr>
        <p:spPr>
          <a:xfrm>
            <a:off x="2023007" y="654113"/>
            <a:ext cx="1739100" cy="577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15" name="Google Shape;15;p3"/>
          <p:cNvSpPr txBox="1">
            <a:spLocks noGrp="1"/>
          </p:cNvSpPr>
          <p:nvPr>
            <p:ph type="ctrTitle" idx="3"/>
          </p:nvPr>
        </p:nvSpPr>
        <p:spPr>
          <a:xfrm>
            <a:off x="3425264" y="1224286"/>
            <a:ext cx="2251800" cy="5778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2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a:p>
        </p:txBody>
      </p:sp>
      <p:sp>
        <p:nvSpPr>
          <p:cNvPr id="16" name="Google Shape;16;p3"/>
          <p:cNvSpPr txBox="1">
            <a:spLocks noGrp="1"/>
          </p:cNvSpPr>
          <p:nvPr>
            <p:ph type="subTitle" idx="4"/>
          </p:nvPr>
        </p:nvSpPr>
        <p:spPr>
          <a:xfrm>
            <a:off x="3425259" y="1638859"/>
            <a:ext cx="1976700" cy="57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
        <p:nvSpPr>
          <p:cNvPr id="17" name="Google Shape;17;p3"/>
          <p:cNvSpPr txBox="1">
            <a:spLocks noGrp="1"/>
          </p:cNvSpPr>
          <p:nvPr>
            <p:ph type="title" idx="5" hasCustomPrompt="1"/>
          </p:nvPr>
        </p:nvSpPr>
        <p:spPr>
          <a:xfrm>
            <a:off x="2023007" y="1488788"/>
            <a:ext cx="1615200" cy="577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18" name="Google Shape;18;p3"/>
          <p:cNvSpPr txBox="1">
            <a:spLocks noGrp="1"/>
          </p:cNvSpPr>
          <p:nvPr>
            <p:ph type="ctrTitle" idx="6"/>
          </p:nvPr>
        </p:nvSpPr>
        <p:spPr>
          <a:xfrm>
            <a:off x="3427999" y="2061098"/>
            <a:ext cx="2251800" cy="5778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2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a:p>
        </p:txBody>
      </p:sp>
      <p:sp>
        <p:nvSpPr>
          <p:cNvPr id="19" name="Google Shape;19;p3"/>
          <p:cNvSpPr txBox="1">
            <a:spLocks noGrp="1"/>
          </p:cNvSpPr>
          <p:nvPr>
            <p:ph type="subTitle" idx="7"/>
          </p:nvPr>
        </p:nvSpPr>
        <p:spPr>
          <a:xfrm>
            <a:off x="3427997" y="2475197"/>
            <a:ext cx="1906500" cy="57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
        <p:nvSpPr>
          <p:cNvPr id="20" name="Google Shape;20;p3"/>
          <p:cNvSpPr txBox="1">
            <a:spLocks noGrp="1"/>
          </p:cNvSpPr>
          <p:nvPr>
            <p:ph type="title" idx="8" hasCustomPrompt="1"/>
          </p:nvPr>
        </p:nvSpPr>
        <p:spPr>
          <a:xfrm>
            <a:off x="2023007" y="2323463"/>
            <a:ext cx="1573500" cy="577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21" name="Google Shape;21;p3"/>
          <p:cNvSpPr txBox="1">
            <a:spLocks noGrp="1"/>
          </p:cNvSpPr>
          <p:nvPr>
            <p:ph type="ctrTitle" idx="9"/>
          </p:nvPr>
        </p:nvSpPr>
        <p:spPr>
          <a:xfrm rot="5400000">
            <a:off x="6601629" y="1646270"/>
            <a:ext cx="2913300" cy="4875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a:p>
        </p:txBody>
      </p:sp>
      <p:sp>
        <p:nvSpPr>
          <p:cNvPr id="22" name="Google Shape;22;p3"/>
          <p:cNvSpPr txBox="1">
            <a:spLocks noGrp="1"/>
          </p:cNvSpPr>
          <p:nvPr>
            <p:ph type="ctrTitle" idx="13"/>
          </p:nvPr>
        </p:nvSpPr>
        <p:spPr>
          <a:xfrm>
            <a:off x="3427999" y="2897911"/>
            <a:ext cx="2251800" cy="5778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2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a:p>
        </p:txBody>
      </p:sp>
      <p:sp>
        <p:nvSpPr>
          <p:cNvPr id="23" name="Google Shape;23;p3"/>
          <p:cNvSpPr txBox="1">
            <a:spLocks noGrp="1"/>
          </p:cNvSpPr>
          <p:nvPr>
            <p:ph type="subTitle" idx="14"/>
          </p:nvPr>
        </p:nvSpPr>
        <p:spPr>
          <a:xfrm>
            <a:off x="3427997" y="3311534"/>
            <a:ext cx="1906500" cy="57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
        <p:nvSpPr>
          <p:cNvPr id="24" name="Google Shape;24;p3"/>
          <p:cNvSpPr txBox="1">
            <a:spLocks noGrp="1"/>
          </p:cNvSpPr>
          <p:nvPr>
            <p:ph type="title" idx="15" hasCustomPrompt="1"/>
          </p:nvPr>
        </p:nvSpPr>
        <p:spPr>
          <a:xfrm>
            <a:off x="2023007" y="3158138"/>
            <a:ext cx="1573500" cy="577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25" name="Google Shape;25;p3"/>
          <p:cNvSpPr txBox="1">
            <a:spLocks noGrp="1"/>
          </p:cNvSpPr>
          <p:nvPr>
            <p:ph type="ctrTitle" idx="16"/>
          </p:nvPr>
        </p:nvSpPr>
        <p:spPr>
          <a:xfrm>
            <a:off x="3427999" y="3734723"/>
            <a:ext cx="2251800" cy="577800"/>
          </a:xfrm>
          <a:prstGeom prst="rect">
            <a:avLst/>
          </a:prstGeom>
        </p:spPr>
        <p:txBody>
          <a:bodyPr spcFirstLastPara="1" wrap="square" lIns="91425" tIns="91425" rIns="91425" bIns="91425" anchor="b" anchorCtr="0">
            <a:noAutofit/>
          </a:bodyPr>
          <a:lstStyle>
            <a:lvl1pPr lvl="0" rtl="0">
              <a:spcBef>
                <a:spcPts val="0"/>
              </a:spcBef>
              <a:spcAft>
                <a:spcPts val="0"/>
              </a:spcAft>
              <a:buSzPts val="1200"/>
              <a:buNone/>
              <a:defRPr sz="1200"/>
            </a:lvl1pPr>
            <a:lvl2pPr lvl="1" rtl="0">
              <a:spcBef>
                <a:spcPts val="0"/>
              </a:spcBef>
              <a:spcAft>
                <a:spcPts val="0"/>
              </a:spcAft>
              <a:buSzPts val="1200"/>
              <a:buNone/>
              <a:defRPr sz="1200"/>
            </a:lvl2pPr>
            <a:lvl3pPr lvl="2" rtl="0">
              <a:spcBef>
                <a:spcPts val="0"/>
              </a:spcBef>
              <a:spcAft>
                <a:spcPts val="0"/>
              </a:spcAft>
              <a:buSzPts val="1200"/>
              <a:buNone/>
              <a:defRPr sz="1200"/>
            </a:lvl3pPr>
            <a:lvl4pPr lvl="3" rtl="0">
              <a:spcBef>
                <a:spcPts val="0"/>
              </a:spcBef>
              <a:spcAft>
                <a:spcPts val="0"/>
              </a:spcAft>
              <a:buSzPts val="1200"/>
              <a:buNone/>
              <a:defRPr sz="1200"/>
            </a:lvl4pPr>
            <a:lvl5pPr lvl="4" rtl="0">
              <a:spcBef>
                <a:spcPts val="0"/>
              </a:spcBef>
              <a:spcAft>
                <a:spcPts val="0"/>
              </a:spcAft>
              <a:buSzPts val="1200"/>
              <a:buNone/>
              <a:defRPr sz="1200"/>
            </a:lvl5pPr>
            <a:lvl6pPr lvl="5" rtl="0">
              <a:spcBef>
                <a:spcPts val="0"/>
              </a:spcBef>
              <a:spcAft>
                <a:spcPts val="0"/>
              </a:spcAft>
              <a:buSzPts val="1200"/>
              <a:buNone/>
              <a:defRPr sz="1200"/>
            </a:lvl6pPr>
            <a:lvl7pPr lvl="6" rtl="0">
              <a:spcBef>
                <a:spcPts val="0"/>
              </a:spcBef>
              <a:spcAft>
                <a:spcPts val="0"/>
              </a:spcAft>
              <a:buSzPts val="1200"/>
              <a:buNone/>
              <a:defRPr sz="1200"/>
            </a:lvl7pPr>
            <a:lvl8pPr lvl="7" rtl="0">
              <a:spcBef>
                <a:spcPts val="0"/>
              </a:spcBef>
              <a:spcAft>
                <a:spcPts val="0"/>
              </a:spcAft>
              <a:buSzPts val="1200"/>
              <a:buNone/>
              <a:defRPr sz="1200"/>
            </a:lvl8pPr>
            <a:lvl9pPr lvl="8" rtl="0">
              <a:spcBef>
                <a:spcPts val="0"/>
              </a:spcBef>
              <a:spcAft>
                <a:spcPts val="0"/>
              </a:spcAft>
              <a:buSzPts val="1200"/>
              <a:buNone/>
              <a:defRPr sz="1200"/>
            </a:lvl9pPr>
          </a:lstStyle>
          <a:p>
            <a:endParaRPr/>
          </a:p>
        </p:txBody>
      </p:sp>
      <p:sp>
        <p:nvSpPr>
          <p:cNvPr id="26" name="Google Shape;26;p3"/>
          <p:cNvSpPr txBox="1">
            <a:spLocks noGrp="1"/>
          </p:cNvSpPr>
          <p:nvPr>
            <p:ph type="subTitle" idx="17"/>
          </p:nvPr>
        </p:nvSpPr>
        <p:spPr>
          <a:xfrm>
            <a:off x="3427997" y="4147872"/>
            <a:ext cx="1906500" cy="57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
        <p:nvSpPr>
          <p:cNvPr id="27" name="Google Shape;27;p3"/>
          <p:cNvSpPr txBox="1">
            <a:spLocks noGrp="1"/>
          </p:cNvSpPr>
          <p:nvPr>
            <p:ph type="title" idx="18" hasCustomPrompt="1"/>
          </p:nvPr>
        </p:nvSpPr>
        <p:spPr>
          <a:xfrm>
            <a:off x="2023007" y="3992813"/>
            <a:ext cx="1573500" cy="577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text 1">
  <p:cSld name="CUSTOM_13">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a:off x="672375" y="1432475"/>
            <a:ext cx="3498000" cy="896700"/>
          </a:xfrm>
          <a:prstGeom prst="rect">
            <a:avLst/>
          </a:prstGeom>
        </p:spPr>
        <p:txBody>
          <a:bodyPr spcFirstLastPara="1" wrap="square" lIns="91425" tIns="91425" rIns="91425" bIns="91425" anchor="ctr" anchorCtr="0">
            <a:noAutofit/>
          </a:bodyPr>
          <a:lstStyle>
            <a:lvl1pPr lvl="0" algn="r" rtl="0">
              <a:spcBef>
                <a:spcPts val="0"/>
              </a:spcBef>
              <a:spcAft>
                <a:spcPts val="0"/>
              </a:spcAft>
              <a:buClr>
                <a:srgbClr val="000000"/>
              </a:buClr>
              <a:buSzPts val="2800"/>
              <a:buNone/>
              <a:defRPr/>
            </a:lvl1pPr>
            <a:lvl2pPr lvl="1" rtl="0">
              <a:spcBef>
                <a:spcPts val="0"/>
              </a:spcBef>
              <a:spcAft>
                <a:spcPts val="0"/>
              </a:spcAft>
              <a:buClr>
                <a:srgbClr val="000000"/>
              </a:buClr>
              <a:buSzPts val="2800"/>
              <a:buNone/>
              <a:defRPr>
                <a:solidFill>
                  <a:srgbClr val="000000"/>
                </a:solidFill>
              </a:defRPr>
            </a:lvl2pPr>
            <a:lvl3pPr lvl="2" rtl="0">
              <a:spcBef>
                <a:spcPts val="0"/>
              </a:spcBef>
              <a:spcAft>
                <a:spcPts val="0"/>
              </a:spcAft>
              <a:buClr>
                <a:srgbClr val="000000"/>
              </a:buClr>
              <a:buSzPts val="2800"/>
              <a:buNone/>
              <a:defRPr>
                <a:solidFill>
                  <a:srgbClr val="000000"/>
                </a:solidFill>
              </a:defRPr>
            </a:lvl3pPr>
            <a:lvl4pPr lvl="3" rtl="0">
              <a:spcBef>
                <a:spcPts val="0"/>
              </a:spcBef>
              <a:spcAft>
                <a:spcPts val="0"/>
              </a:spcAft>
              <a:buClr>
                <a:srgbClr val="000000"/>
              </a:buClr>
              <a:buSzPts val="2800"/>
              <a:buNone/>
              <a:defRPr>
                <a:solidFill>
                  <a:srgbClr val="000000"/>
                </a:solidFill>
              </a:defRPr>
            </a:lvl4pPr>
            <a:lvl5pPr lvl="4" rtl="0">
              <a:spcBef>
                <a:spcPts val="0"/>
              </a:spcBef>
              <a:spcAft>
                <a:spcPts val="0"/>
              </a:spcAft>
              <a:buClr>
                <a:srgbClr val="000000"/>
              </a:buClr>
              <a:buSzPts val="2800"/>
              <a:buNone/>
              <a:defRPr>
                <a:solidFill>
                  <a:srgbClr val="000000"/>
                </a:solidFill>
              </a:defRPr>
            </a:lvl5pPr>
            <a:lvl6pPr lvl="5" rtl="0">
              <a:spcBef>
                <a:spcPts val="0"/>
              </a:spcBef>
              <a:spcAft>
                <a:spcPts val="0"/>
              </a:spcAft>
              <a:buClr>
                <a:srgbClr val="000000"/>
              </a:buClr>
              <a:buSzPts val="2800"/>
              <a:buNone/>
              <a:defRPr>
                <a:solidFill>
                  <a:srgbClr val="000000"/>
                </a:solidFill>
              </a:defRPr>
            </a:lvl6pPr>
            <a:lvl7pPr lvl="6" rtl="0">
              <a:spcBef>
                <a:spcPts val="0"/>
              </a:spcBef>
              <a:spcAft>
                <a:spcPts val="0"/>
              </a:spcAft>
              <a:buClr>
                <a:srgbClr val="000000"/>
              </a:buClr>
              <a:buSzPts val="2800"/>
              <a:buNone/>
              <a:defRPr>
                <a:solidFill>
                  <a:srgbClr val="000000"/>
                </a:solidFill>
              </a:defRPr>
            </a:lvl7pPr>
            <a:lvl8pPr lvl="7" rtl="0">
              <a:spcBef>
                <a:spcPts val="0"/>
              </a:spcBef>
              <a:spcAft>
                <a:spcPts val="0"/>
              </a:spcAft>
              <a:buClr>
                <a:srgbClr val="000000"/>
              </a:buClr>
              <a:buSzPts val="2800"/>
              <a:buNone/>
              <a:defRPr>
                <a:solidFill>
                  <a:srgbClr val="000000"/>
                </a:solidFill>
              </a:defRPr>
            </a:lvl8pPr>
            <a:lvl9pPr lvl="8" rtl="0">
              <a:spcBef>
                <a:spcPts val="0"/>
              </a:spcBef>
              <a:spcAft>
                <a:spcPts val="0"/>
              </a:spcAft>
              <a:buClr>
                <a:srgbClr val="000000"/>
              </a:buClr>
              <a:buSzPts val="2800"/>
              <a:buNone/>
              <a:defRPr>
                <a:solidFill>
                  <a:srgbClr val="000000"/>
                </a:solidFill>
              </a:defRPr>
            </a:lvl9pPr>
          </a:lstStyle>
          <a:p>
            <a:endParaRPr/>
          </a:p>
        </p:txBody>
      </p:sp>
      <p:sp>
        <p:nvSpPr>
          <p:cNvPr id="30" name="Google Shape;30;p4"/>
          <p:cNvSpPr txBox="1">
            <a:spLocks noGrp="1"/>
          </p:cNvSpPr>
          <p:nvPr>
            <p:ph type="subTitle" idx="1"/>
          </p:nvPr>
        </p:nvSpPr>
        <p:spPr>
          <a:xfrm flipH="1">
            <a:off x="1667175" y="2154225"/>
            <a:ext cx="2503200" cy="11700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200"/>
              <a:buNone/>
              <a:defRPr/>
            </a:lvl1pPr>
            <a:lvl2pPr lvl="1" rtl="0">
              <a:lnSpc>
                <a:spcPct val="100000"/>
              </a:lnSpc>
              <a:spcBef>
                <a:spcPts val="0"/>
              </a:spcBef>
              <a:spcAft>
                <a:spcPts val="0"/>
              </a:spcAft>
              <a:buClr>
                <a:srgbClr val="000000"/>
              </a:buClr>
              <a:buSzPts val="2800"/>
              <a:buNone/>
              <a:defRPr sz="2800">
                <a:solidFill>
                  <a:srgbClr val="000000"/>
                </a:solidFill>
              </a:defRPr>
            </a:lvl2pPr>
            <a:lvl3pPr lvl="2" rtl="0">
              <a:lnSpc>
                <a:spcPct val="100000"/>
              </a:lnSpc>
              <a:spcBef>
                <a:spcPts val="0"/>
              </a:spcBef>
              <a:spcAft>
                <a:spcPts val="0"/>
              </a:spcAft>
              <a:buClr>
                <a:srgbClr val="000000"/>
              </a:buClr>
              <a:buSzPts val="2800"/>
              <a:buNone/>
              <a:defRPr sz="2800">
                <a:solidFill>
                  <a:srgbClr val="000000"/>
                </a:solidFill>
              </a:defRPr>
            </a:lvl3pPr>
            <a:lvl4pPr lvl="3" rtl="0">
              <a:lnSpc>
                <a:spcPct val="100000"/>
              </a:lnSpc>
              <a:spcBef>
                <a:spcPts val="0"/>
              </a:spcBef>
              <a:spcAft>
                <a:spcPts val="0"/>
              </a:spcAft>
              <a:buClr>
                <a:srgbClr val="000000"/>
              </a:buClr>
              <a:buSzPts val="2800"/>
              <a:buNone/>
              <a:defRPr sz="2800">
                <a:solidFill>
                  <a:srgbClr val="000000"/>
                </a:solidFill>
              </a:defRPr>
            </a:lvl4pPr>
            <a:lvl5pPr lvl="4" rtl="0">
              <a:lnSpc>
                <a:spcPct val="100000"/>
              </a:lnSpc>
              <a:spcBef>
                <a:spcPts val="0"/>
              </a:spcBef>
              <a:spcAft>
                <a:spcPts val="0"/>
              </a:spcAft>
              <a:buClr>
                <a:srgbClr val="000000"/>
              </a:buClr>
              <a:buSzPts val="2800"/>
              <a:buNone/>
              <a:defRPr sz="2800">
                <a:solidFill>
                  <a:srgbClr val="000000"/>
                </a:solidFill>
              </a:defRPr>
            </a:lvl5pPr>
            <a:lvl6pPr lvl="5" rtl="0">
              <a:lnSpc>
                <a:spcPct val="100000"/>
              </a:lnSpc>
              <a:spcBef>
                <a:spcPts val="0"/>
              </a:spcBef>
              <a:spcAft>
                <a:spcPts val="0"/>
              </a:spcAft>
              <a:buClr>
                <a:srgbClr val="000000"/>
              </a:buClr>
              <a:buSzPts val="2800"/>
              <a:buNone/>
              <a:defRPr sz="2800">
                <a:solidFill>
                  <a:srgbClr val="000000"/>
                </a:solidFill>
              </a:defRPr>
            </a:lvl6pPr>
            <a:lvl7pPr lvl="6" rtl="0">
              <a:lnSpc>
                <a:spcPct val="100000"/>
              </a:lnSpc>
              <a:spcBef>
                <a:spcPts val="0"/>
              </a:spcBef>
              <a:spcAft>
                <a:spcPts val="0"/>
              </a:spcAft>
              <a:buClr>
                <a:srgbClr val="000000"/>
              </a:buClr>
              <a:buSzPts val="2800"/>
              <a:buNone/>
              <a:defRPr sz="2800">
                <a:solidFill>
                  <a:srgbClr val="000000"/>
                </a:solidFill>
              </a:defRPr>
            </a:lvl7pPr>
            <a:lvl8pPr lvl="7" rtl="0">
              <a:lnSpc>
                <a:spcPct val="100000"/>
              </a:lnSpc>
              <a:spcBef>
                <a:spcPts val="0"/>
              </a:spcBef>
              <a:spcAft>
                <a:spcPts val="0"/>
              </a:spcAft>
              <a:buClr>
                <a:srgbClr val="000000"/>
              </a:buClr>
              <a:buSzPts val="2800"/>
              <a:buNone/>
              <a:defRPr sz="2800">
                <a:solidFill>
                  <a:srgbClr val="000000"/>
                </a:solidFill>
              </a:defRPr>
            </a:lvl8pPr>
            <a:lvl9pPr lvl="8" rtl="0">
              <a:lnSpc>
                <a:spcPct val="100000"/>
              </a:lnSpc>
              <a:spcBef>
                <a:spcPts val="0"/>
              </a:spcBef>
              <a:spcAft>
                <a:spcPts val="0"/>
              </a:spcAft>
              <a:buClr>
                <a:srgbClr val="000000"/>
              </a:buClr>
              <a:buSzPts val="2800"/>
              <a:buNone/>
              <a:defRPr sz="2800">
                <a:solidFill>
                  <a:srgbClr val="000000"/>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Four columns 1">
  <p:cSld name="CUSTOM_27_1_1">
    <p:spTree>
      <p:nvGrpSpPr>
        <p:cNvPr id="1" name="Shape 31"/>
        <p:cNvGrpSpPr/>
        <p:nvPr/>
      </p:nvGrpSpPr>
      <p:grpSpPr>
        <a:xfrm>
          <a:off x="0" y="0"/>
          <a:ext cx="0" cy="0"/>
          <a:chOff x="0" y="0"/>
          <a:chExt cx="0" cy="0"/>
        </a:xfrm>
      </p:grpSpPr>
      <p:sp>
        <p:nvSpPr>
          <p:cNvPr id="32" name="Google Shape;32;p5"/>
          <p:cNvSpPr txBox="1">
            <a:spLocks noGrp="1"/>
          </p:cNvSpPr>
          <p:nvPr>
            <p:ph type="ctrTitle"/>
          </p:nvPr>
        </p:nvSpPr>
        <p:spPr>
          <a:xfrm>
            <a:off x="631875" y="842025"/>
            <a:ext cx="2871300" cy="6447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a:endParaRPr/>
          </a:p>
        </p:txBody>
      </p:sp>
      <p:sp>
        <p:nvSpPr>
          <p:cNvPr id="33" name="Google Shape;33;p5"/>
          <p:cNvSpPr txBox="1">
            <a:spLocks noGrp="1"/>
          </p:cNvSpPr>
          <p:nvPr>
            <p:ph type="subTitle" idx="1"/>
          </p:nvPr>
        </p:nvSpPr>
        <p:spPr>
          <a:xfrm>
            <a:off x="631884" y="1410841"/>
            <a:ext cx="2480700" cy="53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
        <p:nvSpPr>
          <p:cNvPr id="34" name="Google Shape;34;p5"/>
          <p:cNvSpPr txBox="1">
            <a:spLocks noGrp="1"/>
          </p:cNvSpPr>
          <p:nvPr>
            <p:ph type="ctrTitle" idx="2"/>
          </p:nvPr>
        </p:nvSpPr>
        <p:spPr>
          <a:xfrm>
            <a:off x="4213664" y="842025"/>
            <a:ext cx="2697900" cy="6447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a:endParaRPr/>
          </a:p>
        </p:txBody>
      </p:sp>
      <p:sp>
        <p:nvSpPr>
          <p:cNvPr id="35" name="Google Shape;35;p5"/>
          <p:cNvSpPr txBox="1">
            <a:spLocks noGrp="1"/>
          </p:cNvSpPr>
          <p:nvPr>
            <p:ph type="subTitle" idx="3"/>
          </p:nvPr>
        </p:nvSpPr>
        <p:spPr>
          <a:xfrm>
            <a:off x="4213664" y="1410841"/>
            <a:ext cx="2586000" cy="745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
        <p:nvSpPr>
          <p:cNvPr id="36" name="Google Shape;36;p5"/>
          <p:cNvSpPr txBox="1">
            <a:spLocks noGrp="1"/>
          </p:cNvSpPr>
          <p:nvPr>
            <p:ph type="ctrTitle" idx="4"/>
          </p:nvPr>
        </p:nvSpPr>
        <p:spPr>
          <a:xfrm>
            <a:off x="631883" y="3331927"/>
            <a:ext cx="2871300" cy="6447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a:endParaRPr/>
          </a:p>
        </p:txBody>
      </p:sp>
      <p:sp>
        <p:nvSpPr>
          <p:cNvPr id="37" name="Google Shape;37;p5"/>
          <p:cNvSpPr txBox="1">
            <a:spLocks noGrp="1"/>
          </p:cNvSpPr>
          <p:nvPr>
            <p:ph type="subTitle" idx="5"/>
          </p:nvPr>
        </p:nvSpPr>
        <p:spPr>
          <a:xfrm>
            <a:off x="631884" y="3914208"/>
            <a:ext cx="2480700" cy="946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
        <p:nvSpPr>
          <p:cNvPr id="38" name="Google Shape;38;p5"/>
          <p:cNvSpPr txBox="1">
            <a:spLocks noGrp="1"/>
          </p:cNvSpPr>
          <p:nvPr>
            <p:ph type="ctrTitle" idx="6"/>
          </p:nvPr>
        </p:nvSpPr>
        <p:spPr>
          <a:xfrm rot="5400000">
            <a:off x="6685437" y="1646270"/>
            <a:ext cx="2913300" cy="4875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a:p>
        </p:txBody>
      </p:sp>
      <p:sp>
        <p:nvSpPr>
          <p:cNvPr id="39" name="Google Shape;39;p5"/>
          <p:cNvSpPr txBox="1">
            <a:spLocks noGrp="1"/>
          </p:cNvSpPr>
          <p:nvPr>
            <p:ph type="ctrTitle" idx="7"/>
          </p:nvPr>
        </p:nvSpPr>
        <p:spPr>
          <a:xfrm>
            <a:off x="4213664" y="3331934"/>
            <a:ext cx="2586000" cy="6447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a:endParaRPr/>
          </a:p>
        </p:txBody>
      </p:sp>
      <p:sp>
        <p:nvSpPr>
          <p:cNvPr id="40" name="Google Shape;40;p5"/>
          <p:cNvSpPr txBox="1">
            <a:spLocks noGrp="1"/>
          </p:cNvSpPr>
          <p:nvPr>
            <p:ph type="subTitle" idx="8"/>
          </p:nvPr>
        </p:nvSpPr>
        <p:spPr>
          <a:xfrm>
            <a:off x="4213664" y="3914208"/>
            <a:ext cx="2586000" cy="745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text 2">
  <p:cSld name="CUSTOM_14">
    <p:spTree>
      <p:nvGrpSpPr>
        <p:cNvPr id="1" name="Shape 49"/>
        <p:cNvGrpSpPr/>
        <p:nvPr/>
      </p:nvGrpSpPr>
      <p:grpSpPr>
        <a:xfrm>
          <a:off x="0" y="0"/>
          <a:ext cx="0" cy="0"/>
          <a:chOff x="0" y="0"/>
          <a:chExt cx="0" cy="0"/>
        </a:xfrm>
      </p:grpSpPr>
      <p:sp>
        <p:nvSpPr>
          <p:cNvPr id="50" name="Google Shape;50;p7"/>
          <p:cNvSpPr txBox="1">
            <a:spLocks noGrp="1"/>
          </p:cNvSpPr>
          <p:nvPr>
            <p:ph type="ctrTitle"/>
          </p:nvPr>
        </p:nvSpPr>
        <p:spPr>
          <a:xfrm>
            <a:off x="5432000" y="710675"/>
            <a:ext cx="2888100" cy="20541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800"/>
              <a:buNone/>
              <a:defRPr/>
            </a:lvl1pPr>
            <a:lvl2pPr lvl="1" algn="r" rtl="0">
              <a:spcBef>
                <a:spcPts val="0"/>
              </a:spcBef>
              <a:spcAft>
                <a:spcPts val="0"/>
              </a:spcAft>
              <a:buClr>
                <a:srgbClr val="000000"/>
              </a:buClr>
              <a:buSzPts val="1600"/>
              <a:buNone/>
              <a:defRPr sz="1600">
                <a:solidFill>
                  <a:srgbClr val="000000"/>
                </a:solidFill>
              </a:defRPr>
            </a:lvl2pPr>
            <a:lvl3pPr lvl="2" algn="r" rtl="0">
              <a:spcBef>
                <a:spcPts val="0"/>
              </a:spcBef>
              <a:spcAft>
                <a:spcPts val="0"/>
              </a:spcAft>
              <a:buClr>
                <a:srgbClr val="000000"/>
              </a:buClr>
              <a:buSzPts val="1600"/>
              <a:buNone/>
              <a:defRPr sz="1600">
                <a:solidFill>
                  <a:srgbClr val="000000"/>
                </a:solidFill>
              </a:defRPr>
            </a:lvl3pPr>
            <a:lvl4pPr lvl="3" algn="r" rtl="0">
              <a:spcBef>
                <a:spcPts val="0"/>
              </a:spcBef>
              <a:spcAft>
                <a:spcPts val="0"/>
              </a:spcAft>
              <a:buClr>
                <a:srgbClr val="000000"/>
              </a:buClr>
              <a:buSzPts val="1600"/>
              <a:buNone/>
              <a:defRPr sz="1600">
                <a:solidFill>
                  <a:srgbClr val="000000"/>
                </a:solidFill>
              </a:defRPr>
            </a:lvl4pPr>
            <a:lvl5pPr lvl="4" algn="r" rtl="0">
              <a:spcBef>
                <a:spcPts val="0"/>
              </a:spcBef>
              <a:spcAft>
                <a:spcPts val="0"/>
              </a:spcAft>
              <a:buClr>
                <a:srgbClr val="000000"/>
              </a:buClr>
              <a:buSzPts val="1600"/>
              <a:buNone/>
              <a:defRPr sz="1600">
                <a:solidFill>
                  <a:srgbClr val="000000"/>
                </a:solidFill>
              </a:defRPr>
            </a:lvl5pPr>
            <a:lvl6pPr lvl="5" algn="r" rtl="0">
              <a:spcBef>
                <a:spcPts val="0"/>
              </a:spcBef>
              <a:spcAft>
                <a:spcPts val="0"/>
              </a:spcAft>
              <a:buClr>
                <a:srgbClr val="000000"/>
              </a:buClr>
              <a:buSzPts val="1600"/>
              <a:buNone/>
              <a:defRPr sz="1600">
                <a:solidFill>
                  <a:srgbClr val="000000"/>
                </a:solidFill>
              </a:defRPr>
            </a:lvl6pPr>
            <a:lvl7pPr lvl="6" algn="r" rtl="0">
              <a:spcBef>
                <a:spcPts val="0"/>
              </a:spcBef>
              <a:spcAft>
                <a:spcPts val="0"/>
              </a:spcAft>
              <a:buClr>
                <a:srgbClr val="000000"/>
              </a:buClr>
              <a:buSzPts val="1600"/>
              <a:buNone/>
              <a:defRPr sz="1600">
                <a:solidFill>
                  <a:srgbClr val="000000"/>
                </a:solidFill>
              </a:defRPr>
            </a:lvl7pPr>
            <a:lvl8pPr lvl="7" algn="r" rtl="0">
              <a:spcBef>
                <a:spcPts val="0"/>
              </a:spcBef>
              <a:spcAft>
                <a:spcPts val="0"/>
              </a:spcAft>
              <a:buClr>
                <a:srgbClr val="000000"/>
              </a:buClr>
              <a:buSzPts val="1600"/>
              <a:buNone/>
              <a:defRPr sz="1600">
                <a:solidFill>
                  <a:srgbClr val="000000"/>
                </a:solidFill>
              </a:defRPr>
            </a:lvl8pPr>
            <a:lvl9pPr lvl="8" algn="r" rtl="0">
              <a:spcBef>
                <a:spcPts val="0"/>
              </a:spcBef>
              <a:spcAft>
                <a:spcPts val="0"/>
              </a:spcAft>
              <a:buClr>
                <a:srgbClr val="000000"/>
              </a:buClr>
              <a:buSzPts val="1600"/>
              <a:buNone/>
              <a:defRPr sz="1600">
                <a:solidFill>
                  <a:srgbClr val="000000"/>
                </a:solidFill>
              </a:defRPr>
            </a:lvl9pPr>
          </a:lstStyle>
          <a:p>
            <a:endParaRPr/>
          </a:p>
        </p:txBody>
      </p:sp>
      <p:sp>
        <p:nvSpPr>
          <p:cNvPr id="51" name="Google Shape;51;p7"/>
          <p:cNvSpPr txBox="1">
            <a:spLocks noGrp="1"/>
          </p:cNvSpPr>
          <p:nvPr>
            <p:ph type="subTitle" idx="1"/>
          </p:nvPr>
        </p:nvSpPr>
        <p:spPr>
          <a:xfrm>
            <a:off x="5363550" y="2724625"/>
            <a:ext cx="2956500" cy="1784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200"/>
              <a:buNone/>
              <a:defRPr/>
            </a:lvl1pPr>
            <a:lvl2pPr lvl="1" algn="r" rtl="0">
              <a:lnSpc>
                <a:spcPct val="100000"/>
              </a:lnSpc>
              <a:spcBef>
                <a:spcPts val="0"/>
              </a:spcBef>
              <a:spcAft>
                <a:spcPts val="0"/>
              </a:spcAft>
              <a:buSzPts val="1200"/>
              <a:buNone/>
              <a:defRPr/>
            </a:lvl2pPr>
            <a:lvl3pPr lvl="2" algn="r" rtl="0">
              <a:lnSpc>
                <a:spcPct val="100000"/>
              </a:lnSpc>
              <a:spcBef>
                <a:spcPts val="0"/>
              </a:spcBef>
              <a:spcAft>
                <a:spcPts val="0"/>
              </a:spcAft>
              <a:buSzPts val="1200"/>
              <a:buNone/>
              <a:defRPr/>
            </a:lvl3pPr>
            <a:lvl4pPr lvl="3" algn="r" rtl="0">
              <a:lnSpc>
                <a:spcPct val="100000"/>
              </a:lnSpc>
              <a:spcBef>
                <a:spcPts val="0"/>
              </a:spcBef>
              <a:spcAft>
                <a:spcPts val="0"/>
              </a:spcAft>
              <a:buSzPts val="1200"/>
              <a:buNone/>
              <a:defRPr/>
            </a:lvl4pPr>
            <a:lvl5pPr lvl="4" algn="r" rtl="0">
              <a:lnSpc>
                <a:spcPct val="100000"/>
              </a:lnSpc>
              <a:spcBef>
                <a:spcPts val="0"/>
              </a:spcBef>
              <a:spcAft>
                <a:spcPts val="0"/>
              </a:spcAft>
              <a:buSzPts val="1200"/>
              <a:buNone/>
              <a:defRPr/>
            </a:lvl5pPr>
            <a:lvl6pPr lvl="5" algn="r" rtl="0">
              <a:lnSpc>
                <a:spcPct val="100000"/>
              </a:lnSpc>
              <a:spcBef>
                <a:spcPts val="0"/>
              </a:spcBef>
              <a:spcAft>
                <a:spcPts val="0"/>
              </a:spcAft>
              <a:buSzPts val="1200"/>
              <a:buNone/>
              <a:defRPr/>
            </a:lvl6pPr>
            <a:lvl7pPr lvl="6" algn="r" rtl="0">
              <a:lnSpc>
                <a:spcPct val="100000"/>
              </a:lnSpc>
              <a:spcBef>
                <a:spcPts val="0"/>
              </a:spcBef>
              <a:spcAft>
                <a:spcPts val="0"/>
              </a:spcAft>
              <a:buSzPts val="1200"/>
              <a:buNone/>
              <a:defRPr/>
            </a:lvl7pPr>
            <a:lvl8pPr lvl="7" algn="r" rtl="0">
              <a:lnSpc>
                <a:spcPct val="100000"/>
              </a:lnSpc>
              <a:spcBef>
                <a:spcPts val="0"/>
              </a:spcBef>
              <a:spcAft>
                <a:spcPts val="0"/>
              </a:spcAft>
              <a:buSzPts val="1200"/>
              <a:buNone/>
              <a:defRPr/>
            </a:lvl8pPr>
            <a:lvl9pPr lvl="8" algn="r" rtl="0">
              <a:lnSpc>
                <a:spcPct val="100000"/>
              </a:lnSpc>
              <a:spcBef>
                <a:spcPts val="0"/>
              </a:spcBef>
              <a:spcAft>
                <a:spcPts val="0"/>
              </a:spcAft>
              <a:buSzPts val="12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ix columns">
  <p:cSld name="CUSTOM_30">
    <p:spTree>
      <p:nvGrpSpPr>
        <p:cNvPr id="1" name="Shape 66"/>
        <p:cNvGrpSpPr/>
        <p:nvPr/>
      </p:nvGrpSpPr>
      <p:grpSpPr>
        <a:xfrm>
          <a:off x="0" y="0"/>
          <a:ext cx="0" cy="0"/>
          <a:chOff x="0" y="0"/>
          <a:chExt cx="0" cy="0"/>
        </a:xfrm>
      </p:grpSpPr>
      <p:sp>
        <p:nvSpPr>
          <p:cNvPr id="67" name="Google Shape;67;p13"/>
          <p:cNvSpPr txBox="1">
            <a:spLocks noGrp="1"/>
          </p:cNvSpPr>
          <p:nvPr>
            <p:ph type="ctrTitle"/>
          </p:nvPr>
        </p:nvSpPr>
        <p:spPr>
          <a:xfrm>
            <a:off x="656422" y="1394416"/>
            <a:ext cx="1881300" cy="6447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a:endParaRPr/>
          </a:p>
        </p:txBody>
      </p:sp>
      <p:sp>
        <p:nvSpPr>
          <p:cNvPr id="68" name="Google Shape;68;p13"/>
          <p:cNvSpPr txBox="1">
            <a:spLocks noGrp="1"/>
          </p:cNvSpPr>
          <p:nvPr>
            <p:ph type="subTitle" idx="1"/>
          </p:nvPr>
        </p:nvSpPr>
        <p:spPr>
          <a:xfrm>
            <a:off x="656425" y="1886725"/>
            <a:ext cx="15639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
        <p:nvSpPr>
          <p:cNvPr id="69" name="Google Shape;69;p13"/>
          <p:cNvSpPr txBox="1">
            <a:spLocks noGrp="1"/>
          </p:cNvSpPr>
          <p:nvPr>
            <p:ph type="ctrTitle" idx="2"/>
          </p:nvPr>
        </p:nvSpPr>
        <p:spPr>
          <a:xfrm>
            <a:off x="2650710" y="1394416"/>
            <a:ext cx="1881300" cy="6447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70" name="Google Shape;70;p13"/>
          <p:cNvSpPr txBox="1">
            <a:spLocks noGrp="1"/>
          </p:cNvSpPr>
          <p:nvPr>
            <p:ph type="subTitle" idx="3"/>
          </p:nvPr>
        </p:nvSpPr>
        <p:spPr>
          <a:xfrm>
            <a:off x="2610700" y="1886725"/>
            <a:ext cx="19614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000"/>
              <a:buNone/>
              <a:defRPr sz="1000"/>
            </a:lvl1pPr>
            <a:lvl2pPr lvl="1" algn="ctr" rtl="0">
              <a:lnSpc>
                <a:spcPct val="100000"/>
              </a:lnSpc>
              <a:spcBef>
                <a:spcPts val="0"/>
              </a:spcBef>
              <a:spcAft>
                <a:spcPts val="0"/>
              </a:spcAft>
              <a:buSzPts val="1000"/>
              <a:buNone/>
              <a:defRPr sz="1000"/>
            </a:lvl2pPr>
            <a:lvl3pPr lvl="2" algn="ctr" rtl="0">
              <a:lnSpc>
                <a:spcPct val="100000"/>
              </a:lnSpc>
              <a:spcBef>
                <a:spcPts val="0"/>
              </a:spcBef>
              <a:spcAft>
                <a:spcPts val="0"/>
              </a:spcAft>
              <a:buSzPts val="1000"/>
              <a:buNone/>
              <a:defRPr sz="1000"/>
            </a:lvl3pPr>
            <a:lvl4pPr lvl="3" algn="ctr" rtl="0">
              <a:lnSpc>
                <a:spcPct val="100000"/>
              </a:lnSpc>
              <a:spcBef>
                <a:spcPts val="0"/>
              </a:spcBef>
              <a:spcAft>
                <a:spcPts val="0"/>
              </a:spcAft>
              <a:buSzPts val="1000"/>
              <a:buNone/>
              <a:defRPr sz="1000"/>
            </a:lvl4pPr>
            <a:lvl5pPr lvl="4" algn="ctr" rtl="0">
              <a:lnSpc>
                <a:spcPct val="100000"/>
              </a:lnSpc>
              <a:spcBef>
                <a:spcPts val="0"/>
              </a:spcBef>
              <a:spcAft>
                <a:spcPts val="0"/>
              </a:spcAft>
              <a:buSzPts val="1000"/>
              <a:buNone/>
              <a:defRPr sz="1000"/>
            </a:lvl5pPr>
            <a:lvl6pPr lvl="5" algn="ctr" rtl="0">
              <a:lnSpc>
                <a:spcPct val="100000"/>
              </a:lnSpc>
              <a:spcBef>
                <a:spcPts val="0"/>
              </a:spcBef>
              <a:spcAft>
                <a:spcPts val="0"/>
              </a:spcAft>
              <a:buSzPts val="1000"/>
              <a:buNone/>
              <a:defRPr sz="1000"/>
            </a:lvl6pPr>
            <a:lvl7pPr lvl="6" algn="ctr" rtl="0">
              <a:lnSpc>
                <a:spcPct val="100000"/>
              </a:lnSpc>
              <a:spcBef>
                <a:spcPts val="0"/>
              </a:spcBef>
              <a:spcAft>
                <a:spcPts val="0"/>
              </a:spcAft>
              <a:buSzPts val="1000"/>
              <a:buNone/>
              <a:defRPr sz="1000"/>
            </a:lvl7pPr>
            <a:lvl8pPr lvl="7" algn="ctr" rtl="0">
              <a:lnSpc>
                <a:spcPct val="100000"/>
              </a:lnSpc>
              <a:spcBef>
                <a:spcPts val="0"/>
              </a:spcBef>
              <a:spcAft>
                <a:spcPts val="0"/>
              </a:spcAft>
              <a:buSzPts val="1000"/>
              <a:buNone/>
              <a:defRPr sz="1000"/>
            </a:lvl8pPr>
            <a:lvl9pPr lvl="8" algn="ctr" rtl="0">
              <a:lnSpc>
                <a:spcPct val="100000"/>
              </a:lnSpc>
              <a:spcBef>
                <a:spcPts val="0"/>
              </a:spcBef>
              <a:spcAft>
                <a:spcPts val="0"/>
              </a:spcAft>
              <a:buSzPts val="1000"/>
              <a:buNone/>
              <a:defRPr sz="1000"/>
            </a:lvl9pPr>
          </a:lstStyle>
          <a:p>
            <a:endParaRPr/>
          </a:p>
        </p:txBody>
      </p:sp>
      <p:sp>
        <p:nvSpPr>
          <p:cNvPr id="71" name="Google Shape;71;p13"/>
          <p:cNvSpPr txBox="1">
            <a:spLocks noGrp="1"/>
          </p:cNvSpPr>
          <p:nvPr>
            <p:ph type="ctrTitle" idx="4"/>
          </p:nvPr>
        </p:nvSpPr>
        <p:spPr>
          <a:xfrm>
            <a:off x="4638106" y="1394416"/>
            <a:ext cx="1881300" cy="644700"/>
          </a:xfrm>
          <a:prstGeom prst="rect">
            <a:avLst/>
          </a:prstGeom>
          <a:ln>
            <a:noFill/>
          </a:ln>
        </p:spPr>
        <p:txBody>
          <a:bodyPr spcFirstLastPara="1" wrap="square" lIns="91425" tIns="91425" rIns="91425" bIns="91425" anchor="b" anchorCtr="0">
            <a:noAutofit/>
          </a:bodyPr>
          <a:lstStyle>
            <a:lvl1pPr lvl="0" algn="r" rtl="0">
              <a:spcBef>
                <a:spcPts val="0"/>
              </a:spcBef>
              <a:spcAft>
                <a:spcPts val="0"/>
              </a:spcAft>
              <a:buSzPts val="1800"/>
              <a:buNone/>
              <a:defRPr sz="1800"/>
            </a:lvl1pPr>
            <a:lvl2pPr lvl="1" algn="r" rtl="0">
              <a:spcBef>
                <a:spcPts val="0"/>
              </a:spcBef>
              <a:spcAft>
                <a:spcPts val="0"/>
              </a:spcAft>
              <a:buSzPts val="1800"/>
              <a:buNone/>
              <a:defRPr sz="1800"/>
            </a:lvl2pPr>
            <a:lvl3pPr lvl="2" algn="r" rtl="0">
              <a:spcBef>
                <a:spcPts val="0"/>
              </a:spcBef>
              <a:spcAft>
                <a:spcPts val="0"/>
              </a:spcAft>
              <a:buSzPts val="1800"/>
              <a:buNone/>
              <a:defRPr sz="1800"/>
            </a:lvl3pPr>
            <a:lvl4pPr lvl="3" algn="r" rtl="0">
              <a:spcBef>
                <a:spcPts val="0"/>
              </a:spcBef>
              <a:spcAft>
                <a:spcPts val="0"/>
              </a:spcAft>
              <a:buSzPts val="1800"/>
              <a:buNone/>
              <a:defRPr sz="1800"/>
            </a:lvl4pPr>
            <a:lvl5pPr lvl="4" algn="r" rtl="0">
              <a:spcBef>
                <a:spcPts val="0"/>
              </a:spcBef>
              <a:spcAft>
                <a:spcPts val="0"/>
              </a:spcAft>
              <a:buSzPts val="1800"/>
              <a:buNone/>
              <a:defRPr sz="1800"/>
            </a:lvl5pPr>
            <a:lvl6pPr lvl="5" algn="r" rtl="0">
              <a:spcBef>
                <a:spcPts val="0"/>
              </a:spcBef>
              <a:spcAft>
                <a:spcPts val="0"/>
              </a:spcAft>
              <a:buSzPts val="1800"/>
              <a:buNone/>
              <a:defRPr sz="1800"/>
            </a:lvl6pPr>
            <a:lvl7pPr lvl="6" algn="r" rtl="0">
              <a:spcBef>
                <a:spcPts val="0"/>
              </a:spcBef>
              <a:spcAft>
                <a:spcPts val="0"/>
              </a:spcAft>
              <a:buSzPts val="1800"/>
              <a:buNone/>
              <a:defRPr sz="1800"/>
            </a:lvl7pPr>
            <a:lvl8pPr lvl="7" algn="r" rtl="0">
              <a:spcBef>
                <a:spcPts val="0"/>
              </a:spcBef>
              <a:spcAft>
                <a:spcPts val="0"/>
              </a:spcAft>
              <a:buSzPts val="1800"/>
              <a:buNone/>
              <a:defRPr sz="1800"/>
            </a:lvl8pPr>
            <a:lvl9pPr lvl="8" algn="r" rtl="0">
              <a:spcBef>
                <a:spcPts val="0"/>
              </a:spcBef>
              <a:spcAft>
                <a:spcPts val="0"/>
              </a:spcAft>
              <a:buSzPts val="1800"/>
              <a:buNone/>
              <a:defRPr sz="1800"/>
            </a:lvl9pPr>
          </a:lstStyle>
          <a:p>
            <a:endParaRPr/>
          </a:p>
        </p:txBody>
      </p:sp>
      <p:sp>
        <p:nvSpPr>
          <p:cNvPr id="72" name="Google Shape;72;p13"/>
          <p:cNvSpPr txBox="1">
            <a:spLocks noGrp="1"/>
          </p:cNvSpPr>
          <p:nvPr>
            <p:ph type="subTitle" idx="5"/>
          </p:nvPr>
        </p:nvSpPr>
        <p:spPr>
          <a:xfrm>
            <a:off x="4878076" y="1886725"/>
            <a:ext cx="1648200" cy="1112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000"/>
              <a:buNone/>
              <a:defRPr sz="1000"/>
            </a:lvl1pPr>
            <a:lvl2pPr lvl="1" algn="r" rtl="0">
              <a:lnSpc>
                <a:spcPct val="100000"/>
              </a:lnSpc>
              <a:spcBef>
                <a:spcPts val="0"/>
              </a:spcBef>
              <a:spcAft>
                <a:spcPts val="0"/>
              </a:spcAft>
              <a:buSzPts val="1000"/>
              <a:buNone/>
              <a:defRPr sz="1000"/>
            </a:lvl2pPr>
            <a:lvl3pPr lvl="2" algn="r" rtl="0">
              <a:lnSpc>
                <a:spcPct val="100000"/>
              </a:lnSpc>
              <a:spcBef>
                <a:spcPts val="0"/>
              </a:spcBef>
              <a:spcAft>
                <a:spcPts val="0"/>
              </a:spcAft>
              <a:buSzPts val="1000"/>
              <a:buNone/>
              <a:defRPr sz="1000"/>
            </a:lvl3pPr>
            <a:lvl4pPr lvl="3" algn="r" rtl="0">
              <a:lnSpc>
                <a:spcPct val="100000"/>
              </a:lnSpc>
              <a:spcBef>
                <a:spcPts val="0"/>
              </a:spcBef>
              <a:spcAft>
                <a:spcPts val="0"/>
              </a:spcAft>
              <a:buSzPts val="1000"/>
              <a:buNone/>
              <a:defRPr sz="1000"/>
            </a:lvl4pPr>
            <a:lvl5pPr lvl="4" algn="r" rtl="0">
              <a:lnSpc>
                <a:spcPct val="100000"/>
              </a:lnSpc>
              <a:spcBef>
                <a:spcPts val="0"/>
              </a:spcBef>
              <a:spcAft>
                <a:spcPts val="0"/>
              </a:spcAft>
              <a:buSzPts val="1000"/>
              <a:buNone/>
              <a:defRPr sz="1000"/>
            </a:lvl5pPr>
            <a:lvl6pPr lvl="5" algn="r" rtl="0">
              <a:lnSpc>
                <a:spcPct val="100000"/>
              </a:lnSpc>
              <a:spcBef>
                <a:spcPts val="0"/>
              </a:spcBef>
              <a:spcAft>
                <a:spcPts val="0"/>
              </a:spcAft>
              <a:buSzPts val="1000"/>
              <a:buNone/>
              <a:defRPr sz="1000"/>
            </a:lvl6pPr>
            <a:lvl7pPr lvl="6" algn="r" rtl="0">
              <a:lnSpc>
                <a:spcPct val="100000"/>
              </a:lnSpc>
              <a:spcBef>
                <a:spcPts val="0"/>
              </a:spcBef>
              <a:spcAft>
                <a:spcPts val="0"/>
              </a:spcAft>
              <a:buSzPts val="1000"/>
              <a:buNone/>
              <a:defRPr sz="1000"/>
            </a:lvl7pPr>
            <a:lvl8pPr lvl="7" algn="r" rtl="0">
              <a:lnSpc>
                <a:spcPct val="100000"/>
              </a:lnSpc>
              <a:spcBef>
                <a:spcPts val="0"/>
              </a:spcBef>
              <a:spcAft>
                <a:spcPts val="0"/>
              </a:spcAft>
              <a:buSzPts val="1000"/>
              <a:buNone/>
              <a:defRPr sz="1000"/>
            </a:lvl8pPr>
            <a:lvl9pPr lvl="8" algn="r" rtl="0">
              <a:lnSpc>
                <a:spcPct val="100000"/>
              </a:lnSpc>
              <a:spcBef>
                <a:spcPts val="0"/>
              </a:spcBef>
              <a:spcAft>
                <a:spcPts val="0"/>
              </a:spcAft>
              <a:buSzPts val="1000"/>
              <a:buNone/>
              <a:defRPr sz="1000"/>
            </a:lvl9pPr>
          </a:lstStyle>
          <a:p>
            <a:endParaRPr/>
          </a:p>
        </p:txBody>
      </p:sp>
      <p:sp>
        <p:nvSpPr>
          <p:cNvPr id="73" name="Google Shape;73;p13"/>
          <p:cNvSpPr txBox="1">
            <a:spLocks noGrp="1"/>
          </p:cNvSpPr>
          <p:nvPr>
            <p:ph type="ctrTitle" idx="6"/>
          </p:nvPr>
        </p:nvSpPr>
        <p:spPr>
          <a:xfrm rot="5400000">
            <a:off x="6865575" y="1466125"/>
            <a:ext cx="2553000" cy="4875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a:p>
        </p:txBody>
      </p:sp>
      <p:sp>
        <p:nvSpPr>
          <p:cNvPr id="74" name="Google Shape;74;p13"/>
          <p:cNvSpPr txBox="1">
            <a:spLocks noGrp="1"/>
          </p:cNvSpPr>
          <p:nvPr>
            <p:ph type="ctrTitle" idx="7"/>
          </p:nvPr>
        </p:nvSpPr>
        <p:spPr>
          <a:xfrm>
            <a:off x="656422" y="3367816"/>
            <a:ext cx="1881300" cy="6447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a:endParaRPr/>
          </a:p>
        </p:txBody>
      </p:sp>
      <p:sp>
        <p:nvSpPr>
          <p:cNvPr id="75" name="Google Shape;75;p13"/>
          <p:cNvSpPr txBox="1">
            <a:spLocks noGrp="1"/>
          </p:cNvSpPr>
          <p:nvPr>
            <p:ph type="subTitle" idx="8"/>
          </p:nvPr>
        </p:nvSpPr>
        <p:spPr>
          <a:xfrm>
            <a:off x="656425" y="3860125"/>
            <a:ext cx="15639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0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1000"/>
              <a:buNone/>
              <a:defRPr sz="1000"/>
            </a:lvl3pPr>
            <a:lvl4pPr lvl="3" rtl="0">
              <a:lnSpc>
                <a:spcPct val="100000"/>
              </a:lnSpc>
              <a:spcBef>
                <a:spcPts val="0"/>
              </a:spcBef>
              <a:spcAft>
                <a:spcPts val="0"/>
              </a:spcAft>
              <a:buSzPts val="1000"/>
              <a:buNone/>
              <a:defRPr sz="1000"/>
            </a:lvl4pPr>
            <a:lvl5pPr lvl="4" rtl="0">
              <a:lnSpc>
                <a:spcPct val="100000"/>
              </a:lnSpc>
              <a:spcBef>
                <a:spcPts val="0"/>
              </a:spcBef>
              <a:spcAft>
                <a:spcPts val="0"/>
              </a:spcAft>
              <a:buSzPts val="1000"/>
              <a:buNone/>
              <a:defRPr sz="1000"/>
            </a:lvl5pPr>
            <a:lvl6pPr lvl="5" rtl="0">
              <a:lnSpc>
                <a:spcPct val="100000"/>
              </a:lnSpc>
              <a:spcBef>
                <a:spcPts val="0"/>
              </a:spcBef>
              <a:spcAft>
                <a:spcPts val="0"/>
              </a:spcAft>
              <a:buSzPts val="1000"/>
              <a:buNone/>
              <a:defRPr sz="1000"/>
            </a:lvl6pPr>
            <a:lvl7pPr lvl="6" rtl="0">
              <a:lnSpc>
                <a:spcPct val="100000"/>
              </a:lnSpc>
              <a:spcBef>
                <a:spcPts val="0"/>
              </a:spcBef>
              <a:spcAft>
                <a:spcPts val="0"/>
              </a:spcAft>
              <a:buSzPts val="1000"/>
              <a:buNone/>
              <a:defRPr sz="1000"/>
            </a:lvl7pPr>
            <a:lvl8pPr lvl="7" rtl="0">
              <a:lnSpc>
                <a:spcPct val="100000"/>
              </a:lnSpc>
              <a:spcBef>
                <a:spcPts val="0"/>
              </a:spcBef>
              <a:spcAft>
                <a:spcPts val="0"/>
              </a:spcAft>
              <a:buSzPts val="1000"/>
              <a:buNone/>
              <a:defRPr sz="1000"/>
            </a:lvl8pPr>
            <a:lvl9pPr lvl="8" rtl="0">
              <a:lnSpc>
                <a:spcPct val="100000"/>
              </a:lnSpc>
              <a:spcBef>
                <a:spcPts val="0"/>
              </a:spcBef>
              <a:spcAft>
                <a:spcPts val="0"/>
              </a:spcAft>
              <a:buSzPts val="1000"/>
              <a:buNone/>
              <a:defRPr sz="1000"/>
            </a:lvl9pPr>
          </a:lstStyle>
          <a:p>
            <a:endParaRPr/>
          </a:p>
        </p:txBody>
      </p:sp>
      <p:sp>
        <p:nvSpPr>
          <p:cNvPr id="76" name="Google Shape;76;p13"/>
          <p:cNvSpPr txBox="1">
            <a:spLocks noGrp="1"/>
          </p:cNvSpPr>
          <p:nvPr>
            <p:ph type="ctrTitle" idx="9"/>
          </p:nvPr>
        </p:nvSpPr>
        <p:spPr>
          <a:xfrm>
            <a:off x="2650710" y="3367816"/>
            <a:ext cx="1881300" cy="6447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SzPts val="1800"/>
              <a:buNone/>
              <a:defRPr sz="18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77" name="Google Shape;77;p13"/>
          <p:cNvSpPr txBox="1">
            <a:spLocks noGrp="1"/>
          </p:cNvSpPr>
          <p:nvPr>
            <p:ph type="subTitle" idx="13"/>
          </p:nvPr>
        </p:nvSpPr>
        <p:spPr>
          <a:xfrm>
            <a:off x="2610700" y="3860125"/>
            <a:ext cx="19614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000"/>
              <a:buNone/>
              <a:defRPr sz="1000"/>
            </a:lvl1pPr>
            <a:lvl2pPr lvl="1" algn="ctr" rtl="0">
              <a:lnSpc>
                <a:spcPct val="100000"/>
              </a:lnSpc>
              <a:spcBef>
                <a:spcPts val="0"/>
              </a:spcBef>
              <a:spcAft>
                <a:spcPts val="0"/>
              </a:spcAft>
              <a:buSzPts val="1000"/>
              <a:buNone/>
              <a:defRPr sz="1000"/>
            </a:lvl2pPr>
            <a:lvl3pPr lvl="2" algn="ctr" rtl="0">
              <a:lnSpc>
                <a:spcPct val="100000"/>
              </a:lnSpc>
              <a:spcBef>
                <a:spcPts val="0"/>
              </a:spcBef>
              <a:spcAft>
                <a:spcPts val="0"/>
              </a:spcAft>
              <a:buSzPts val="1000"/>
              <a:buNone/>
              <a:defRPr sz="1000"/>
            </a:lvl3pPr>
            <a:lvl4pPr lvl="3" algn="ctr" rtl="0">
              <a:lnSpc>
                <a:spcPct val="100000"/>
              </a:lnSpc>
              <a:spcBef>
                <a:spcPts val="0"/>
              </a:spcBef>
              <a:spcAft>
                <a:spcPts val="0"/>
              </a:spcAft>
              <a:buSzPts val="1000"/>
              <a:buNone/>
              <a:defRPr sz="1000"/>
            </a:lvl4pPr>
            <a:lvl5pPr lvl="4" algn="ctr" rtl="0">
              <a:lnSpc>
                <a:spcPct val="100000"/>
              </a:lnSpc>
              <a:spcBef>
                <a:spcPts val="0"/>
              </a:spcBef>
              <a:spcAft>
                <a:spcPts val="0"/>
              </a:spcAft>
              <a:buSzPts val="1000"/>
              <a:buNone/>
              <a:defRPr sz="1000"/>
            </a:lvl5pPr>
            <a:lvl6pPr lvl="5" algn="ctr" rtl="0">
              <a:lnSpc>
                <a:spcPct val="100000"/>
              </a:lnSpc>
              <a:spcBef>
                <a:spcPts val="0"/>
              </a:spcBef>
              <a:spcAft>
                <a:spcPts val="0"/>
              </a:spcAft>
              <a:buSzPts val="1000"/>
              <a:buNone/>
              <a:defRPr sz="1000"/>
            </a:lvl6pPr>
            <a:lvl7pPr lvl="6" algn="ctr" rtl="0">
              <a:lnSpc>
                <a:spcPct val="100000"/>
              </a:lnSpc>
              <a:spcBef>
                <a:spcPts val="0"/>
              </a:spcBef>
              <a:spcAft>
                <a:spcPts val="0"/>
              </a:spcAft>
              <a:buSzPts val="1000"/>
              <a:buNone/>
              <a:defRPr sz="1000"/>
            </a:lvl7pPr>
            <a:lvl8pPr lvl="7" algn="ctr" rtl="0">
              <a:lnSpc>
                <a:spcPct val="100000"/>
              </a:lnSpc>
              <a:spcBef>
                <a:spcPts val="0"/>
              </a:spcBef>
              <a:spcAft>
                <a:spcPts val="0"/>
              </a:spcAft>
              <a:buSzPts val="1000"/>
              <a:buNone/>
              <a:defRPr sz="1000"/>
            </a:lvl8pPr>
            <a:lvl9pPr lvl="8" algn="ctr" rtl="0">
              <a:lnSpc>
                <a:spcPct val="100000"/>
              </a:lnSpc>
              <a:spcBef>
                <a:spcPts val="0"/>
              </a:spcBef>
              <a:spcAft>
                <a:spcPts val="0"/>
              </a:spcAft>
              <a:buSzPts val="1000"/>
              <a:buNone/>
              <a:defRPr sz="1000"/>
            </a:lvl9pPr>
          </a:lstStyle>
          <a:p>
            <a:endParaRPr/>
          </a:p>
        </p:txBody>
      </p:sp>
      <p:sp>
        <p:nvSpPr>
          <p:cNvPr id="78" name="Google Shape;78;p13"/>
          <p:cNvSpPr txBox="1">
            <a:spLocks noGrp="1"/>
          </p:cNvSpPr>
          <p:nvPr>
            <p:ph type="ctrTitle" idx="14"/>
          </p:nvPr>
        </p:nvSpPr>
        <p:spPr>
          <a:xfrm>
            <a:off x="4638106" y="3367816"/>
            <a:ext cx="1881300" cy="644700"/>
          </a:xfrm>
          <a:prstGeom prst="rect">
            <a:avLst/>
          </a:prstGeom>
          <a:ln>
            <a:noFill/>
          </a:ln>
        </p:spPr>
        <p:txBody>
          <a:bodyPr spcFirstLastPara="1" wrap="square" lIns="91425" tIns="91425" rIns="91425" bIns="91425" anchor="b" anchorCtr="0">
            <a:noAutofit/>
          </a:bodyPr>
          <a:lstStyle>
            <a:lvl1pPr lvl="0" algn="r" rtl="0">
              <a:spcBef>
                <a:spcPts val="0"/>
              </a:spcBef>
              <a:spcAft>
                <a:spcPts val="0"/>
              </a:spcAft>
              <a:buSzPts val="1800"/>
              <a:buNone/>
              <a:defRPr sz="1800"/>
            </a:lvl1pPr>
            <a:lvl2pPr lvl="1" algn="r" rtl="0">
              <a:spcBef>
                <a:spcPts val="0"/>
              </a:spcBef>
              <a:spcAft>
                <a:spcPts val="0"/>
              </a:spcAft>
              <a:buSzPts val="1800"/>
              <a:buNone/>
              <a:defRPr sz="1800"/>
            </a:lvl2pPr>
            <a:lvl3pPr lvl="2" algn="r" rtl="0">
              <a:spcBef>
                <a:spcPts val="0"/>
              </a:spcBef>
              <a:spcAft>
                <a:spcPts val="0"/>
              </a:spcAft>
              <a:buSzPts val="1800"/>
              <a:buNone/>
              <a:defRPr sz="1800"/>
            </a:lvl3pPr>
            <a:lvl4pPr lvl="3" algn="r" rtl="0">
              <a:spcBef>
                <a:spcPts val="0"/>
              </a:spcBef>
              <a:spcAft>
                <a:spcPts val="0"/>
              </a:spcAft>
              <a:buSzPts val="1800"/>
              <a:buNone/>
              <a:defRPr sz="1800"/>
            </a:lvl4pPr>
            <a:lvl5pPr lvl="4" algn="r" rtl="0">
              <a:spcBef>
                <a:spcPts val="0"/>
              </a:spcBef>
              <a:spcAft>
                <a:spcPts val="0"/>
              </a:spcAft>
              <a:buSzPts val="1800"/>
              <a:buNone/>
              <a:defRPr sz="1800"/>
            </a:lvl5pPr>
            <a:lvl6pPr lvl="5" algn="r" rtl="0">
              <a:spcBef>
                <a:spcPts val="0"/>
              </a:spcBef>
              <a:spcAft>
                <a:spcPts val="0"/>
              </a:spcAft>
              <a:buSzPts val="1800"/>
              <a:buNone/>
              <a:defRPr sz="1800"/>
            </a:lvl6pPr>
            <a:lvl7pPr lvl="6" algn="r" rtl="0">
              <a:spcBef>
                <a:spcPts val="0"/>
              </a:spcBef>
              <a:spcAft>
                <a:spcPts val="0"/>
              </a:spcAft>
              <a:buSzPts val="1800"/>
              <a:buNone/>
              <a:defRPr sz="1800"/>
            </a:lvl7pPr>
            <a:lvl8pPr lvl="7" algn="r" rtl="0">
              <a:spcBef>
                <a:spcPts val="0"/>
              </a:spcBef>
              <a:spcAft>
                <a:spcPts val="0"/>
              </a:spcAft>
              <a:buSzPts val="1800"/>
              <a:buNone/>
              <a:defRPr sz="1800"/>
            </a:lvl8pPr>
            <a:lvl9pPr lvl="8" algn="r" rtl="0">
              <a:spcBef>
                <a:spcPts val="0"/>
              </a:spcBef>
              <a:spcAft>
                <a:spcPts val="0"/>
              </a:spcAft>
              <a:buSzPts val="1800"/>
              <a:buNone/>
              <a:defRPr sz="1800"/>
            </a:lvl9pPr>
          </a:lstStyle>
          <a:p>
            <a:endParaRPr/>
          </a:p>
        </p:txBody>
      </p:sp>
      <p:sp>
        <p:nvSpPr>
          <p:cNvPr id="79" name="Google Shape;79;p13"/>
          <p:cNvSpPr txBox="1">
            <a:spLocks noGrp="1"/>
          </p:cNvSpPr>
          <p:nvPr>
            <p:ph type="subTitle" idx="15"/>
          </p:nvPr>
        </p:nvSpPr>
        <p:spPr>
          <a:xfrm>
            <a:off x="4878076" y="3860125"/>
            <a:ext cx="1648200" cy="1112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000"/>
              <a:buNone/>
              <a:defRPr sz="1000"/>
            </a:lvl1pPr>
            <a:lvl2pPr lvl="1" algn="r" rtl="0">
              <a:lnSpc>
                <a:spcPct val="100000"/>
              </a:lnSpc>
              <a:spcBef>
                <a:spcPts val="0"/>
              </a:spcBef>
              <a:spcAft>
                <a:spcPts val="0"/>
              </a:spcAft>
              <a:buSzPts val="1000"/>
              <a:buNone/>
              <a:defRPr sz="1000"/>
            </a:lvl2pPr>
            <a:lvl3pPr lvl="2" algn="r" rtl="0">
              <a:lnSpc>
                <a:spcPct val="100000"/>
              </a:lnSpc>
              <a:spcBef>
                <a:spcPts val="0"/>
              </a:spcBef>
              <a:spcAft>
                <a:spcPts val="0"/>
              </a:spcAft>
              <a:buSzPts val="1000"/>
              <a:buNone/>
              <a:defRPr sz="1000"/>
            </a:lvl3pPr>
            <a:lvl4pPr lvl="3" algn="r" rtl="0">
              <a:lnSpc>
                <a:spcPct val="100000"/>
              </a:lnSpc>
              <a:spcBef>
                <a:spcPts val="0"/>
              </a:spcBef>
              <a:spcAft>
                <a:spcPts val="0"/>
              </a:spcAft>
              <a:buSzPts val="1000"/>
              <a:buNone/>
              <a:defRPr sz="1000"/>
            </a:lvl4pPr>
            <a:lvl5pPr lvl="4" algn="r" rtl="0">
              <a:lnSpc>
                <a:spcPct val="100000"/>
              </a:lnSpc>
              <a:spcBef>
                <a:spcPts val="0"/>
              </a:spcBef>
              <a:spcAft>
                <a:spcPts val="0"/>
              </a:spcAft>
              <a:buSzPts val="1000"/>
              <a:buNone/>
              <a:defRPr sz="1000"/>
            </a:lvl5pPr>
            <a:lvl6pPr lvl="5" algn="r" rtl="0">
              <a:lnSpc>
                <a:spcPct val="100000"/>
              </a:lnSpc>
              <a:spcBef>
                <a:spcPts val="0"/>
              </a:spcBef>
              <a:spcAft>
                <a:spcPts val="0"/>
              </a:spcAft>
              <a:buSzPts val="1000"/>
              <a:buNone/>
              <a:defRPr sz="1000"/>
            </a:lvl6pPr>
            <a:lvl7pPr lvl="6" algn="r" rtl="0">
              <a:lnSpc>
                <a:spcPct val="100000"/>
              </a:lnSpc>
              <a:spcBef>
                <a:spcPts val="0"/>
              </a:spcBef>
              <a:spcAft>
                <a:spcPts val="0"/>
              </a:spcAft>
              <a:buSzPts val="1000"/>
              <a:buNone/>
              <a:defRPr sz="1000"/>
            </a:lvl7pPr>
            <a:lvl8pPr lvl="7" algn="r" rtl="0">
              <a:lnSpc>
                <a:spcPct val="100000"/>
              </a:lnSpc>
              <a:spcBef>
                <a:spcPts val="0"/>
              </a:spcBef>
              <a:spcAft>
                <a:spcPts val="0"/>
              </a:spcAft>
              <a:buSzPts val="1000"/>
              <a:buNone/>
              <a:defRPr sz="1000"/>
            </a:lvl8pPr>
            <a:lvl9pPr lvl="8" algn="r" rtl="0">
              <a:lnSpc>
                <a:spcPct val="100000"/>
              </a:lnSpc>
              <a:spcBef>
                <a:spcPts val="0"/>
              </a:spcBef>
              <a:spcAft>
                <a:spcPts val="0"/>
              </a:spcAft>
              <a:buSzPts val="1000"/>
              <a:buNone/>
              <a:defRPr sz="10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design">
  <p:cSld name="CUSTOM_31">
    <p:spTree>
      <p:nvGrpSpPr>
        <p:cNvPr id="1" name="Shape 80"/>
        <p:cNvGrpSpPr/>
        <p:nvPr/>
      </p:nvGrpSpPr>
      <p:grpSpPr>
        <a:xfrm>
          <a:off x="0" y="0"/>
          <a:ext cx="0" cy="0"/>
          <a:chOff x="0" y="0"/>
          <a:chExt cx="0" cy="0"/>
        </a:xfrm>
      </p:grpSpPr>
      <p:sp>
        <p:nvSpPr>
          <p:cNvPr id="81" name="Google Shape;81;p14"/>
          <p:cNvSpPr txBox="1">
            <a:spLocks noGrp="1"/>
          </p:cNvSpPr>
          <p:nvPr>
            <p:ph type="ctrTitle"/>
          </p:nvPr>
        </p:nvSpPr>
        <p:spPr>
          <a:xfrm rot="5400000">
            <a:off x="6603595" y="1930225"/>
            <a:ext cx="3481200" cy="4875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hree columns 4">
  <p:cSld name="CUSTOM_33">
    <p:spTree>
      <p:nvGrpSpPr>
        <p:cNvPr id="1" name="Shape 91"/>
        <p:cNvGrpSpPr/>
        <p:nvPr/>
      </p:nvGrpSpPr>
      <p:grpSpPr>
        <a:xfrm>
          <a:off x="0" y="0"/>
          <a:ext cx="0" cy="0"/>
          <a:chOff x="0" y="0"/>
          <a:chExt cx="0" cy="0"/>
        </a:xfrm>
      </p:grpSpPr>
      <p:sp>
        <p:nvSpPr>
          <p:cNvPr id="92" name="Google Shape;92;p17"/>
          <p:cNvSpPr txBox="1">
            <a:spLocks noGrp="1"/>
          </p:cNvSpPr>
          <p:nvPr>
            <p:ph type="subTitle" idx="1"/>
          </p:nvPr>
        </p:nvSpPr>
        <p:spPr>
          <a:xfrm flipH="1">
            <a:off x="840600" y="2432150"/>
            <a:ext cx="1650300" cy="753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rgbClr val="000000"/>
              </a:buClr>
              <a:buSzPts val="1000"/>
              <a:buNone/>
              <a:defRPr sz="1000">
                <a:solidFill>
                  <a:srgbClr val="000000"/>
                </a:solidFill>
              </a:defRPr>
            </a:lvl1pPr>
            <a:lvl2pPr lvl="1" algn="ctr" rtl="0">
              <a:lnSpc>
                <a:spcPct val="100000"/>
              </a:lnSpc>
              <a:spcBef>
                <a:spcPts val="0"/>
              </a:spcBef>
              <a:spcAft>
                <a:spcPts val="0"/>
              </a:spcAft>
              <a:buClr>
                <a:srgbClr val="000000"/>
              </a:buClr>
              <a:buSzPts val="1000"/>
              <a:buNone/>
              <a:defRPr sz="1000">
                <a:solidFill>
                  <a:srgbClr val="000000"/>
                </a:solidFill>
              </a:defRPr>
            </a:lvl2pPr>
            <a:lvl3pPr lvl="2" algn="ctr" rtl="0">
              <a:lnSpc>
                <a:spcPct val="100000"/>
              </a:lnSpc>
              <a:spcBef>
                <a:spcPts val="0"/>
              </a:spcBef>
              <a:spcAft>
                <a:spcPts val="0"/>
              </a:spcAft>
              <a:buClr>
                <a:srgbClr val="000000"/>
              </a:buClr>
              <a:buSzPts val="1000"/>
              <a:buNone/>
              <a:defRPr sz="1000">
                <a:solidFill>
                  <a:srgbClr val="000000"/>
                </a:solidFill>
              </a:defRPr>
            </a:lvl3pPr>
            <a:lvl4pPr lvl="3" algn="ctr" rtl="0">
              <a:lnSpc>
                <a:spcPct val="100000"/>
              </a:lnSpc>
              <a:spcBef>
                <a:spcPts val="0"/>
              </a:spcBef>
              <a:spcAft>
                <a:spcPts val="0"/>
              </a:spcAft>
              <a:buClr>
                <a:srgbClr val="000000"/>
              </a:buClr>
              <a:buSzPts val="1000"/>
              <a:buNone/>
              <a:defRPr sz="1000">
                <a:solidFill>
                  <a:srgbClr val="000000"/>
                </a:solidFill>
              </a:defRPr>
            </a:lvl4pPr>
            <a:lvl5pPr lvl="4" algn="ctr" rtl="0">
              <a:lnSpc>
                <a:spcPct val="100000"/>
              </a:lnSpc>
              <a:spcBef>
                <a:spcPts val="0"/>
              </a:spcBef>
              <a:spcAft>
                <a:spcPts val="0"/>
              </a:spcAft>
              <a:buClr>
                <a:srgbClr val="000000"/>
              </a:buClr>
              <a:buSzPts val="1000"/>
              <a:buNone/>
              <a:defRPr sz="1000">
                <a:solidFill>
                  <a:srgbClr val="000000"/>
                </a:solidFill>
              </a:defRPr>
            </a:lvl5pPr>
            <a:lvl6pPr lvl="5" algn="ctr" rtl="0">
              <a:lnSpc>
                <a:spcPct val="100000"/>
              </a:lnSpc>
              <a:spcBef>
                <a:spcPts val="0"/>
              </a:spcBef>
              <a:spcAft>
                <a:spcPts val="0"/>
              </a:spcAft>
              <a:buClr>
                <a:srgbClr val="000000"/>
              </a:buClr>
              <a:buSzPts val="1000"/>
              <a:buNone/>
              <a:defRPr sz="1000">
                <a:solidFill>
                  <a:srgbClr val="000000"/>
                </a:solidFill>
              </a:defRPr>
            </a:lvl6pPr>
            <a:lvl7pPr lvl="6" algn="ctr" rtl="0">
              <a:lnSpc>
                <a:spcPct val="100000"/>
              </a:lnSpc>
              <a:spcBef>
                <a:spcPts val="0"/>
              </a:spcBef>
              <a:spcAft>
                <a:spcPts val="0"/>
              </a:spcAft>
              <a:buClr>
                <a:srgbClr val="000000"/>
              </a:buClr>
              <a:buSzPts val="1000"/>
              <a:buNone/>
              <a:defRPr sz="1000">
                <a:solidFill>
                  <a:srgbClr val="000000"/>
                </a:solidFill>
              </a:defRPr>
            </a:lvl7pPr>
            <a:lvl8pPr lvl="7" algn="ctr" rtl="0">
              <a:lnSpc>
                <a:spcPct val="100000"/>
              </a:lnSpc>
              <a:spcBef>
                <a:spcPts val="0"/>
              </a:spcBef>
              <a:spcAft>
                <a:spcPts val="0"/>
              </a:spcAft>
              <a:buClr>
                <a:srgbClr val="000000"/>
              </a:buClr>
              <a:buSzPts val="1000"/>
              <a:buNone/>
              <a:defRPr sz="1000">
                <a:solidFill>
                  <a:srgbClr val="000000"/>
                </a:solidFill>
              </a:defRPr>
            </a:lvl8pPr>
            <a:lvl9pPr lvl="8" algn="ctr"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93" name="Google Shape;93;p17"/>
          <p:cNvSpPr txBox="1">
            <a:spLocks noGrp="1"/>
          </p:cNvSpPr>
          <p:nvPr>
            <p:ph type="subTitle" idx="2"/>
          </p:nvPr>
        </p:nvSpPr>
        <p:spPr>
          <a:xfrm>
            <a:off x="4702174" y="1049093"/>
            <a:ext cx="19602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00000"/>
              </a:buClr>
              <a:buSzPts val="1000"/>
              <a:buNone/>
              <a:defRPr sz="1000">
                <a:solidFill>
                  <a:srgbClr val="000000"/>
                </a:solidFill>
              </a:defRPr>
            </a:lvl1pPr>
            <a:lvl2pPr lvl="1" rtl="0">
              <a:lnSpc>
                <a:spcPct val="100000"/>
              </a:lnSpc>
              <a:spcBef>
                <a:spcPts val="0"/>
              </a:spcBef>
              <a:spcAft>
                <a:spcPts val="0"/>
              </a:spcAft>
              <a:buClr>
                <a:srgbClr val="000000"/>
              </a:buClr>
              <a:buSzPts val="1000"/>
              <a:buNone/>
              <a:defRPr sz="1000">
                <a:solidFill>
                  <a:srgbClr val="000000"/>
                </a:solidFill>
              </a:defRPr>
            </a:lvl2pPr>
            <a:lvl3pPr lvl="2" rtl="0">
              <a:lnSpc>
                <a:spcPct val="100000"/>
              </a:lnSpc>
              <a:spcBef>
                <a:spcPts val="0"/>
              </a:spcBef>
              <a:spcAft>
                <a:spcPts val="0"/>
              </a:spcAft>
              <a:buClr>
                <a:srgbClr val="000000"/>
              </a:buClr>
              <a:buSzPts val="1000"/>
              <a:buNone/>
              <a:defRPr sz="1000">
                <a:solidFill>
                  <a:srgbClr val="000000"/>
                </a:solidFill>
              </a:defRPr>
            </a:lvl3pPr>
            <a:lvl4pPr lvl="3" rtl="0">
              <a:lnSpc>
                <a:spcPct val="100000"/>
              </a:lnSpc>
              <a:spcBef>
                <a:spcPts val="0"/>
              </a:spcBef>
              <a:spcAft>
                <a:spcPts val="0"/>
              </a:spcAft>
              <a:buClr>
                <a:srgbClr val="000000"/>
              </a:buClr>
              <a:buSzPts val="1000"/>
              <a:buNone/>
              <a:defRPr sz="1000">
                <a:solidFill>
                  <a:srgbClr val="000000"/>
                </a:solidFill>
              </a:defRPr>
            </a:lvl4pPr>
            <a:lvl5pPr lvl="4" rtl="0">
              <a:lnSpc>
                <a:spcPct val="100000"/>
              </a:lnSpc>
              <a:spcBef>
                <a:spcPts val="0"/>
              </a:spcBef>
              <a:spcAft>
                <a:spcPts val="0"/>
              </a:spcAft>
              <a:buClr>
                <a:srgbClr val="000000"/>
              </a:buClr>
              <a:buSzPts val="1000"/>
              <a:buNone/>
              <a:defRPr sz="1000">
                <a:solidFill>
                  <a:srgbClr val="000000"/>
                </a:solidFill>
              </a:defRPr>
            </a:lvl5pPr>
            <a:lvl6pPr lvl="5" rtl="0">
              <a:lnSpc>
                <a:spcPct val="100000"/>
              </a:lnSpc>
              <a:spcBef>
                <a:spcPts val="0"/>
              </a:spcBef>
              <a:spcAft>
                <a:spcPts val="0"/>
              </a:spcAft>
              <a:buClr>
                <a:srgbClr val="000000"/>
              </a:buClr>
              <a:buSzPts val="1000"/>
              <a:buNone/>
              <a:defRPr sz="1000">
                <a:solidFill>
                  <a:srgbClr val="000000"/>
                </a:solidFill>
              </a:defRPr>
            </a:lvl6pPr>
            <a:lvl7pPr lvl="6" rtl="0">
              <a:lnSpc>
                <a:spcPct val="100000"/>
              </a:lnSpc>
              <a:spcBef>
                <a:spcPts val="0"/>
              </a:spcBef>
              <a:spcAft>
                <a:spcPts val="0"/>
              </a:spcAft>
              <a:buClr>
                <a:srgbClr val="000000"/>
              </a:buClr>
              <a:buSzPts val="1000"/>
              <a:buNone/>
              <a:defRPr sz="1000">
                <a:solidFill>
                  <a:srgbClr val="000000"/>
                </a:solidFill>
              </a:defRPr>
            </a:lvl7pPr>
            <a:lvl8pPr lvl="7" rtl="0">
              <a:lnSpc>
                <a:spcPct val="100000"/>
              </a:lnSpc>
              <a:spcBef>
                <a:spcPts val="0"/>
              </a:spcBef>
              <a:spcAft>
                <a:spcPts val="0"/>
              </a:spcAft>
              <a:buClr>
                <a:srgbClr val="000000"/>
              </a:buClr>
              <a:buSzPts val="1000"/>
              <a:buNone/>
              <a:defRPr sz="1000">
                <a:solidFill>
                  <a:srgbClr val="000000"/>
                </a:solidFill>
              </a:defRPr>
            </a:lvl8pPr>
            <a:lvl9pPr lvl="8"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94" name="Google Shape;94;p17"/>
          <p:cNvSpPr txBox="1">
            <a:spLocks noGrp="1"/>
          </p:cNvSpPr>
          <p:nvPr>
            <p:ph type="ctrTitle"/>
          </p:nvPr>
        </p:nvSpPr>
        <p:spPr>
          <a:xfrm>
            <a:off x="-533400" y="2047350"/>
            <a:ext cx="3024300" cy="384900"/>
          </a:xfrm>
          <a:prstGeom prst="rect">
            <a:avLst/>
          </a:prstGeom>
          <a:ln>
            <a:noFill/>
          </a:ln>
        </p:spPr>
        <p:txBody>
          <a:bodyPr spcFirstLastPara="1" wrap="square" lIns="91425" tIns="91425" rIns="91425" bIns="91425" anchor="b" anchorCtr="0">
            <a:noAutofit/>
          </a:bodyPr>
          <a:lstStyle>
            <a:lvl1pPr lvl="0" algn="r" rtl="0">
              <a:spcBef>
                <a:spcPts val="0"/>
              </a:spcBef>
              <a:spcAft>
                <a:spcPts val="0"/>
              </a:spcAft>
              <a:buSzPts val="1600"/>
              <a:buNone/>
              <a:defRPr sz="1600"/>
            </a:lvl1pPr>
            <a:lvl2pPr lvl="1" algn="ctr" rtl="0">
              <a:spcBef>
                <a:spcPts val="0"/>
              </a:spcBef>
              <a:spcAft>
                <a:spcPts val="0"/>
              </a:spcAft>
              <a:buSzPts val="1600"/>
              <a:buNone/>
              <a:defRPr sz="1600"/>
            </a:lvl2pPr>
            <a:lvl3pPr lvl="2" algn="ctr" rtl="0">
              <a:spcBef>
                <a:spcPts val="0"/>
              </a:spcBef>
              <a:spcAft>
                <a:spcPts val="0"/>
              </a:spcAft>
              <a:buSzPts val="1600"/>
              <a:buNone/>
              <a:defRPr sz="1600"/>
            </a:lvl3pPr>
            <a:lvl4pPr lvl="3" algn="ctr" rtl="0">
              <a:spcBef>
                <a:spcPts val="0"/>
              </a:spcBef>
              <a:spcAft>
                <a:spcPts val="0"/>
              </a:spcAft>
              <a:buSzPts val="1600"/>
              <a:buNone/>
              <a:defRPr sz="1600"/>
            </a:lvl4pPr>
            <a:lvl5pPr lvl="4" algn="ctr" rtl="0">
              <a:spcBef>
                <a:spcPts val="0"/>
              </a:spcBef>
              <a:spcAft>
                <a:spcPts val="0"/>
              </a:spcAft>
              <a:buSzPts val="1600"/>
              <a:buNone/>
              <a:defRPr sz="1600"/>
            </a:lvl5pPr>
            <a:lvl6pPr lvl="5" algn="ctr" rtl="0">
              <a:spcBef>
                <a:spcPts val="0"/>
              </a:spcBef>
              <a:spcAft>
                <a:spcPts val="0"/>
              </a:spcAft>
              <a:buSzPts val="1600"/>
              <a:buNone/>
              <a:defRPr sz="1600"/>
            </a:lvl6pPr>
            <a:lvl7pPr lvl="6" algn="ctr" rtl="0">
              <a:spcBef>
                <a:spcPts val="0"/>
              </a:spcBef>
              <a:spcAft>
                <a:spcPts val="0"/>
              </a:spcAft>
              <a:buSzPts val="1600"/>
              <a:buNone/>
              <a:defRPr sz="1600"/>
            </a:lvl7pPr>
            <a:lvl8pPr lvl="7" algn="ctr" rtl="0">
              <a:spcBef>
                <a:spcPts val="0"/>
              </a:spcBef>
              <a:spcAft>
                <a:spcPts val="0"/>
              </a:spcAft>
              <a:buSzPts val="1600"/>
              <a:buNone/>
              <a:defRPr sz="1600"/>
            </a:lvl8pPr>
            <a:lvl9pPr lvl="8" algn="ctr" rtl="0">
              <a:spcBef>
                <a:spcPts val="0"/>
              </a:spcBef>
              <a:spcAft>
                <a:spcPts val="0"/>
              </a:spcAft>
              <a:buSzPts val="1600"/>
              <a:buNone/>
              <a:defRPr sz="1600"/>
            </a:lvl9pPr>
          </a:lstStyle>
          <a:p>
            <a:endParaRPr/>
          </a:p>
        </p:txBody>
      </p:sp>
      <p:sp>
        <p:nvSpPr>
          <p:cNvPr id="95" name="Google Shape;95;p17"/>
          <p:cNvSpPr txBox="1">
            <a:spLocks noGrp="1"/>
          </p:cNvSpPr>
          <p:nvPr>
            <p:ph type="ctrTitle" idx="3"/>
          </p:nvPr>
        </p:nvSpPr>
        <p:spPr>
          <a:xfrm>
            <a:off x="4702174" y="664293"/>
            <a:ext cx="2619300" cy="3849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96" name="Google Shape;96;p17"/>
          <p:cNvSpPr txBox="1">
            <a:spLocks noGrp="1"/>
          </p:cNvSpPr>
          <p:nvPr>
            <p:ph type="subTitle" idx="4"/>
          </p:nvPr>
        </p:nvSpPr>
        <p:spPr>
          <a:xfrm>
            <a:off x="4702174" y="3788925"/>
            <a:ext cx="22149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00000"/>
              </a:buClr>
              <a:buSzPts val="1000"/>
              <a:buNone/>
              <a:defRPr sz="1000">
                <a:solidFill>
                  <a:srgbClr val="000000"/>
                </a:solidFill>
              </a:defRPr>
            </a:lvl1pPr>
            <a:lvl2pPr lvl="1" rtl="0">
              <a:lnSpc>
                <a:spcPct val="100000"/>
              </a:lnSpc>
              <a:spcBef>
                <a:spcPts val="0"/>
              </a:spcBef>
              <a:spcAft>
                <a:spcPts val="0"/>
              </a:spcAft>
              <a:buClr>
                <a:srgbClr val="000000"/>
              </a:buClr>
              <a:buSzPts val="1000"/>
              <a:buNone/>
              <a:defRPr sz="1000">
                <a:solidFill>
                  <a:srgbClr val="000000"/>
                </a:solidFill>
              </a:defRPr>
            </a:lvl2pPr>
            <a:lvl3pPr lvl="2" rtl="0">
              <a:lnSpc>
                <a:spcPct val="100000"/>
              </a:lnSpc>
              <a:spcBef>
                <a:spcPts val="0"/>
              </a:spcBef>
              <a:spcAft>
                <a:spcPts val="0"/>
              </a:spcAft>
              <a:buClr>
                <a:srgbClr val="000000"/>
              </a:buClr>
              <a:buSzPts val="1000"/>
              <a:buNone/>
              <a:defRPr sz="1000">
                <a:solidFill>
                  <a:srgbClr val="000000"/>
                </a:solidFill>
              </a:defRPr>
            </a:lvl3pPr>
            <a:lvl4pPr lvl="3" rtl="0">
              <a:lnSpc>
                <a:spcPct val="100000"/>
              </a:lnSpc>
              <a:spcBef>
                <a:spcPts val="0"/>
              </a:spcBef>
              <a:spcAft>
                <a:spcPts val="0"/>
              </a:spcAft>
              <a:buClr>
                <a:srgbClr val="000000"/>
              </a:buClr>
              <a:buSzPts val="1000"/>
              <a:buNone/>
              <a:defRPr sz="1000">
                <a:solidFill>
                  <a:srgbClr val="000000"/>
                </a:solidFill>
              </a:defRPr>
            </a:lvl4pPr>
            <a:lvl5pPr lvl="4" rtl="0">
              <a:lnSpc>
                <a:spcPct val="100000"/>
              </a:lnSpc>
              <a:spcBef>
                <a:spcPts val="0"/>
              </a:spcBef>
              <a:spcAft>
                <a:spcPts val="0"/>
              </a:spcAft>
              <a:buClr>
                <a:srgbClr val="000000"/>
              </a:buClr>
              <a:buSzPts val="1000"/>
              <a:buNone/>
              <a:defRPr sz="1000">
                <a:solidFill>
                  <a:srgbClr val="000000"/>
                </a:solidFill>
              </a:defRPr>
            </a:lvl5pPr>
            <a:lvl6pPr lvl="5" rtl="0">
              <a:lnSpc>
                <a:spcPct val="100000"/>
              </a:lnSpc>
              <a:spcBef>
                <a:spcPts val="0"/>
              </a:spcBef>
              <a:spcAft>
                <a:spcPts val="0"/>
              </a:spcAft>
              <a:buClr>
                <a:srgbClr val="000000"/>
              </a:buClr>
              <a:buSzPts val="1000"/>
              <a:buNone/>
              <a:defRPr sz="1000">
                <a:solidFill>
                  <a:srgbClr val="000000"/>
                </a:solidFill>
              </a:defRPr>
            </a:lvl6pPr>
            <a:lvl7pPr lvl="6" rtl="0">
              <a:lnSpc>
                <a:spcPct val="100000"/>
              </a:lnSpc>
              <a:spcBef>
                <a:spcPts val="0"/>
              </a:spcBef>
              <a:spcAft>
                <a:spcPts val="0"/>
              </a:spcAft>
              <a:buClr>
                <a:srgbClr val="000000"/>
              </a:buClr>
              <a:buSzPts val="1000"/>
              <a:buNone/>
              <a:defRPr sz="1000">
                <a:solidFill>
                  <a:srgbClr val="000000"/>
                </a:solidFill>
              </a:defRPr>
            </a:lvl7pPr>
            <a:lvl8pPr lvl="7" rtl="0">
              <a:lnSpc>
                <a:spcPct val="100000"/>
              </a:lnSpc>
              <a:spcBef>
                <a:spcPts val="0"/>
              </a:spcBef>
              <a:spcAft>
                <a:spcPts val="0"/>
              </a:spcAft>
              <a:buClr>
                <a:srgbClr val="000000"/>
              </a:buClr>
              <a:buSzPts val="1000"/>
              <a:buNone/>
              <a:defRPr sz="1000">
                <a:solidFill>
                  <a:srgbClr val="000000"/>
                </a:solidFill>
              </a:defRPr>
            </a:lvl8pPr>
            <a:lvl9pPr lvl="8"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97" name="Google Shape;97;p17"/>
          <p:cNvSpPr txBox="1">
            <a:spLocks noGrp="1"/>
          </p:cNvSpPr>
          <p:nvPr>
            <p:ph type="ctrTitle" idx="5"/>
          </p:nvPr>
        </p:nvSpPr>
        <p:spPr>
          <a:xfrm>
            <a:off x="4702174" y="3389725"/>
            <a:ext cx="2475600" cy="3849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SzPts val="1600"/>
              <a:buNone/>
              <a:defRPr sz="1600"/>
            </a:lvl1pPr>
            <a:lvl2pPr lvl="1" rtl="0">
              <a:spcBef>
                <a:spcPts val="0"/>
              </a:spcBef>
              <a:spcAft>
                <a:spcPts val="0"/>
              </a:spcAft>
              <a:buSzPts val="1600"/>
              <a:buNone/>
              <a:defRPr sz="1600"/>
            </a:lvl2pPr>
            <a:lvl3pPr lvl="2" rtl="0">
              <a:spcBef>
                <a:spcPts val="0"/>
              </a:spcBef>
              <a:spcAft>
                <a:spcPts val="0"/>
              </a:spcAft>
              <a:buSzPts val="1600"/>
              <a:buNone/>
              <a:defRPr sz="1600"/>
            </a:lvl3pPr>
            <a:lvl4pPr lvl="3" rtl="0">
              <a:spcBef>
                <a:spcPts val="0"/>
              </a:spcBef>
              <a:spcAft>
                <a:spcPts val="0"/>
              </a:spcAft>
              <a:buSzPts val="1600"/>
              <a:buNone/>
              <a:defRPr sz="1600"/>
            </a:lvl4pPr>
            <a:lvl5pPr lvl="4" rtl="0">
              <a:spcBef>
                <a:spcPts val="0"/>
              </a:spcBef>
              <a:spcAft>
                <a:spcPts val="0"/>
              </a:spcAft>
              <a:buSzPts val="1600"/>
              <a:buNone/>
              <a:defRPr sz="1600"/>
            </a:lvl5pPr>
            <a:lvl6pPr lvl="5" rtl="0">
              <a:spcBef>
                <a:spcPts val="0"/>
              </a:spcBef>
              <a:spcAft>
                <a:spcPts val="0"/>
              </a:spcAft>
              <a:buSzPts val="1600"/>
              <a:buNone/>
              <a:defRPr sz="1600"/>
            </a:lvl6pPr>
            <a:lvl7pPr lvl="6" rtl="0">
              <a:spcBef>
                <a:spcPts val="0"/>
              </a:spcBef>
              <a:spcAft>
                <a:spcPts val="0"/>
              </a:spcAft>
              <a:buSzPts val="1600"/>
              <a:buNone/>
              <a:defRPr sz="1600"/>
            </a:lvl7pPr>
            <a:lvl8pPr lvl="7" rtl="0">
              <a:spcBef>
                <a:spcPts val="0"/>
              </a:spcBef>
              <a:spcAft>
                <a:spcPts val="0"/>
              </a:spcAft>
              <a:buSzPts val="1600"/>
              <a:buNone/>
              <a:defRPr sz="1600"/>
            </a:lvl8pPr>
            <a:lvl9pPr lvl="8" rtl="0">
              <a:spcBef>
                <a:spcPts val="0"/>
              </a:spcBef>
              <a:spcAft>
                <a:spcPts val="0"/>
              </a:spcAft>
              <a:buSzPts val="1600"/>
              <a:buNone/>
              <a:defRPr sz="1600"/>
            </a:lvl9pPr>
          </a:lstStyle>
          <a:p>
            <a:endParaRPr/>
          </a:p>
        </p:txBody>
      </p:sp>
      <p:sp>
        <p:nvSpPr>
          <p:cNvPr id="98" name="Google Shape;98;p17"/>
          <p:cNvSpPr txBox="1">
            <a:spLocks noGrp="1"/>
          </p:cNvSpPr>
          <p:nvPr>
            <p:ph type="ctrTitle" idx="6"/>
          </p:nvPr>
        </p:nvSpPr>
        <p:spPr>
          <a:xfrm rot="5400000">
            <a:off x="6860962" y="1407498"/>
            <a:ext cx="2449800" cy="4875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4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a:p>
        </p:txBody>
      </p:sp>
    </p:spTree>
  </p:cSld>
  <p:clrMapOvr>
    <a:masterClrMapping/>
  </p:clrMapOvr>
  <p:extLst>
    <p:ext uri="{DCECCB84-F9BA-43D5-87BE-67443E8EF086}">
      <p15:sldGuideLst xmlns:p15="http://schemas.microsoft.com/office/powerpoint/2012/main">
        <p15:guide id="1" orient="horz" pos="510">
          <p15:clr>
            <a:srgbClr val="FA7B17"/>
          </p15:clr>
        </p15:guide>
        <p15:guide id="2" pos="454">
          <p15:clr>
            <a:srgbClr val="FA7B17"/>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text 6">
  <p:cSld name="CUSTOM_11_1_2_1">
    <p:spTree>
      <p:nvGrpSpPr>
        <p:cNvPr id="1" name="Shape 105"/>
        <p:cNvGrpSpPr/>
        <p:nvPr/>
      </p:nvGrpSpPr>
      <p:grpSpPr>
        <a:xfrm>
          <a:off x="0" y="0"/>
          <a:ext cx="0" cy="0"/>
          <a:chOff x="0" y="0"/>
          <a:chExt cx="0" cy="0"/>
        </a:xfrm>
      </p:grpSpPr>
      <p:sp>
        <p:nvSpPr>
          <p:cNvPr id="106" name="Google Shape;106;p19"/>
          <p:cNvSpPr txBox="1">
            <a:spLocks noGrp="1"/>
          </p:cNvSpPr>
          <p:nvPr>
            <p:ph type="ctrTitle"/>
          </p:nvPr>
        </p:nvSpPr>
        <p:spPr>
          <a:xfrm>
            <a:off x="831200" y="376498"/>
            <a:ext cx="3867300" cy="2054100"/>
          </a:xfrm>
          <a:prstGeom prst="rect">
            <a:avLst/>
          </a:prstGeom>
        </p:spPr>
        <p:txBody>
          <a:bodyPr spcFirstLastPara="1" wrap="square" lIns="91425" tIns="91425" rIns="91425" bIns="91425" anchor="b" anchorCtr="0">
            <a:noAutofit/>
          </a:bodyPr>
          <a:lstStyle>
            <a:lvl1pPr lvl="0" rtl="0">
              <a:spcBef>
                <a:spcPts val="0"/>
              </a:spcBef>
              <a:spcAft>
                <a:spcPts val="0"/>
              </a:spcAft>
              <a:buSzPts val="2800"/>
              <a:buNone/>
              <a:defRPr/>
            </a:lvl1pPr>
            <a:lvl2pPr lvl="1" rtl="0">
              <a:spcBef>
                <a:spcPts val="0"/>
              </a:spcBef>
              <a:spcAft>
                <a:spcPts val="0"/>
              </a:spcAft>
              <a:buClr>
                <a:schemeClr val="lt1"/>
              </a:buClr>
              <a:buSzPts val="1600"/>
              <a:buNone/>
              <a:defRPr sz="1600">
                <a:solidFill>
                  <a:schemeClr val="lt1"/>
                </a:solidFill>
              </a:defRPr>
            </a:lvl2pPr>
            <a:lvl3pPr lvl="2" rtl="0">
              <a:spcBef>
                <a:spcPts val="0"/>
              </a:spcBef>
              <a:spcAft>
                <a:spcPts val="0"/>
              </a:spcAft>
              <a:buClr>
                <a:schemeClr val="lt1"/>
              </a:buClr>
              <a:buSzPts val="1600"/>
              <a:buNone/>
              <a:defRPr sz="1600">
                <a:solidFill>
                  <a:schemeClr val="lt1"/>
                </a:solidFill>
              </a:defRPr>
            </a:lvl3pPr>
            <a:lvl4pPr lvl="3" rtl="0">
              <a:spcBef>
                <a:spcPts val="0"/>
              </a:spcBef>
              <a:spcAft>
                <a:spcPts val="0"/>
              </a:spcAft>
              <a:buClr>
                <a:schemeClr val="lt1"/>
              </a:buClr>
              <a:buSzPts val="1600"/>
              <a:buNone/>
              <a:defRPr sz="1600">
                <a:solidFill>
                  <a:schemeClr val="lt1"/>
                </a:solidFill>
              </a:defRPr>
            </a:lvl4pPr>
            <a:lvl5pPr lvl="4" rtl="0">
              <a:spcBef>
                <a:spcPts val="0"/>
              </a:spcBef>
              <a:spcAft>
                <a:spcPts val="0"/>
              </a:spcAft>
              <a:buClr>
                <a:schemeClr val="lt1"/>
              </a:buClr>
              <a:buSzPts val="1600"/>
              <a:buNone/>
              <a:defRPr sz="1600">
                <a:solidFill>
                  <a:schemeClr val="lt1"/>
                </a:solidFill>
              </a:defRPr>
            </a:lvl5pPr>
            <a:lvl6pPr lvl="5" rtl="0">
              <a:spcBef>
                <a:spcPts val="0"/>
              </a:spcBef>
              <a:spcAft>
                <a:spcPts val="0"/>
              </a:spcAft>
              <a:buClr>
                <a:schemeClr val="lt1"/>
              </a:buClr>
              <a:buSzPts val="1600"/>
              <a:buNone/>
              <a:defRPr sz="1600">
                <a:solidFill>
                  <a:schemeClr val="lt1"/>
                </a:solidFill>
              </a:defRPr>
            </a:lvl6pPr>
            <a:lvl7pPr lvl="6" rtl="0">
              <a:spcBef>
                <a:spcPts val="0"/>
              </a:spcBef>
              <a:spcAft>
                <a:spcPts val="0"/>
              </a:spcAft>
              <a:buClr>
                <a:schemeClr val="lt1"/>
              </a:buClr>
              <a:buSzPts val="1600"/>
              <a:buNone/>
              <a:defRPr sz="1600">
                <a:solidFill>
                  <a:schemeClr val="lt1"/>
                </a:solidFill>
              </a:defRPr>
            </a:lvl7pPr>
            <a:lvl8pPr lvl="7" rtl="0">
              <a:spcBef>
                <a:spcPts val="0"/>
              </a:spcBef>
              <a:spcAft>
                <a:spcPts val="0"/>
              </a:spcAft>
              <a:buClr>
                <a:schemeClr val="lt1"/>
              </a:buClr>
              <a:buSzPts val="1600"/>
              <a:buNone/>
              <a:defRPr sz="1600">
                <a:solidFill>
                  <a:schemeClr val="lt1"/>
                </a:solidFill>
              </a:defRPr>
            </a:lvl8pPr>
            <a:lvl9pPr lvl="8" rtl="0">
              <a:spcBef>
                <a:spcPts val="0"/>
              </a:spcBef>
              <a:spcAft>
                <a:spcPts val="0"/>
              </a:spcAft>
              <a:buClr>
                <a:schemeClr val="lt1"/>
              </a:buClr>
              <a:buSzPts val="1600"/>
              <a:buNone/>
              <a:defRPr sz="1600">
                <a:solidFill>
                  <a:schemeClr val="lt1"/>
                </a:solidFill>
              </a:defRPr>
            </a:lvl9pPr>
          </a:lstStyle>
          <a:p>
            <a:endParaRPr/>
          </a:p>
        </p:txBody>
      </p:sp>
      <p:sp>
        <p:nvSpPr>
          <p:cNvPr id="107" name="Google Shape;107;p19"/>
          <p:cNvSpPr txBox="1">
            <a:spLocks noGrp="1"/>
          </p:cNvSpPr>
          <p:nvPr>
            <p:ph type="subTitle" idx="1"/>
          </p:nvPr>
        </p:nvSpPr>
        <p:spPr>
          <a:xfrm>
            <a:off x="831200" y="2314225"/>
            <a:ext cx="3081600" cy="1784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rtl="0">
              <a:lnSpc>
                <a:spcPct val="100000"/>
              </a:lnSpc>
              <a:spcBef>
                <a:spcPts val="0"/>
              </a:spcBef>
              <a:spcAft>
                <a:spcPts val="0"/>
              </a:spcAft>
              <a:buClr>
                <a:schemeClr val="lt1"/>
              </a:buClr>
              <a:buSzPts val="1200"/>
              <a:buNone/>
              <a:defRPr>
                <a:solidFill>
                  <a:schemeClr val="lt1"/>
                </a:solidFill>
              </a:defRPr>
            </a:lvl2pPr>
            <a:lvl3pPr lvl="2" rtl="0">
              <a:lnSpc>
                <a:spcPct val="100000"/>
              </a:lnSpc>
              <a:spcBef>
                <a:spcPts val="0"/>
              </a:spcBef>
              <a:spcAft>
                <a:spcPts val="0"/>
              </a:spcAft>
              <a:buClr>
                <a:schemeClr val="lt1"/>
              </a:buClr>
              <a:buSzPts val="1200"/>
              <a:buNone/>
              <a:defRPr>
                <a:solidFill>
                  <a:schemeClr val="lt1"/>
                </a:solidFill>
              </a:defRPr>
            </a:lvl3pPr>
            <a:lvl4pPr lvl="3" rtl="0">
              <a:lnSpc>
                <a:spcPct val="100000"/>
              </a:lnSpc>
              <a:spcBef>
                <a:spcPts val="0"/>
              </a:spcBef>
              <a:spcAft>
                <a:spcPts val="0"/>
              </a:spcAft>
              <a:buClr>
                <a:schemeClr val="lt1"/>
              </a:buClr>
              <a:buSzPts val="1200"/>
              <a:buNone/>
              <a:defRPr>
                <a:solidFill>
                  <a:schemeClr val="lt1"/>
                </a:solidFill>
              </a:defRPr>
            </a:lvl4pPr>
            <a:lvl5pPr lvl="4" rtl="0">
              <a:lnSpc>
                <a:spcPct val="100000"/>
              </a:lnSpc>
              <a:spcBef>
                <a:spcPts val="0"/>
              </a:spcBef>
              <a:spcAft>
                <a:spcPts val="0"/>
              </a:spcAft>
              <a:buClr>
                <a:schemeClr val="lt1"/>
              </a:buClr>
              <a:buSzPts val="1200"/>
              <a:buNone/>
              <a:defRPr>
                <a:solidFill>
                  <a:schemeClr val="lt1"/>
                </a:solidFill>
              </a:defRPr>
            </a:lvl5pPr>
            <a:lvl6pPr lvl="5" rtl="0">
              <a:lnSpc>
                <a:spcPct val="100000"/>
              </a:lnSpc>
              <a:spcBef>
                <a:spcPts val="0"/>
              </a:spcBef>
              <a:spcAft>
                <a:spcPts val="0"/>
              </a:spcAft>
              <a:buClr>
                <a:schemeClr val="lt1"/>
              </a:buClr>
              <a:buSzPts val="1200"/>
              <a:buNone/>
              <a:defRPr>
                <a:solidFill>
                  <a:schemeClr val="lt1"/>
                </a:solidFill>
              </a:defRPr>
            </a:lvl6pPr>
            <a:lvl7pPr lvl="6" rtl="0">
              <a:lnSpc>
                <a:spcPct val="100000"/>
              </a:lnSpc>
              <a:spcBef>
                <a:spcPts val="0"/>
              </a:spcBef>
              <a:spcAft>
                <a:spcPts val="0"/>
              </a:spcAft>
              <a:buClr>
                <a:schemeClr val="lt1"/>
              </a:buClr>
              <a:buSzPts val="1200"/>
              <a:buNone/>
              <a:defRPr>
                <a:solidFill>
                  <a:schemeClr val="lt1"/>
                </a:solidFill>
              </a:defRPr>
            </a:lvl7pPr>
            <a:lvl8pPr lvl="7" rtl="0">
              <a:lnSpc>
                <a:spcPct val="100000"/>
              </a:lnSpc>
              <a:spcBef>
                <a:spcPts val="0"/>
              </a:spcBef>
              <a:spcAft>
                <a:spcPts val="0"/>
              </a:spcAft>
              <a:buClr>
                <a:schemeClr val="lt1"/>
              </a:buClr>
              <a:buSzPts val="1200"/>
              <a:buNone/>
              <a:defRPr>
                <a:solidFill>
                  <a:schemeClr val="lt1"/>
                </a:solidFill>
              </a:defRPr>
            </a:lvl8pPr>
            <a:lvl9pPr lvl="8" rtl="0">
              <a:lnSpc>
                <a:spcPct val="100000"/>
              </a:lnSpc>
              <a:spcBef>
                <a:spcPts val="0"/>
              </a:spcBef>
              <a:spcAft>
                <a:spcPts val="0"/>
              </a:spcAft>
              <a:buClr>
                <a:schemeClr val="lt1"/>
              </a:buClr>
              <a:buSzPts val="1200"/>
              <a:buNone/>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Font typeface="Livvic"/>
              <a:buNone/>
              <a:defRPr sz="2800" b="1">
                <a:solidFill>
                  <a:schemeClr val="dk1"/>
                </a:solidFill>
                <a:latin typeface="Livvic"/>
                <a:ea typeface="Livvic"/>
                <a:cs typeface="Livvic"/>
                <a:sym typeface="Livvic"/>
              </a:defRPr>
            </a:lvl1pPr>
            <a:lvl2pPr lvl="1" rtl="0">
              <a:spcBef>
                <a:spcPts val="0"/>
              </a:spcBef>
              <a:spcAft>
                <a:spcPts val="0"/>
              </a:spcAft>
              <a:buClr>
                <a:schemeClr val="dk1"/>
              </a:buClr>
              <a:buSzPts val="2800"/>
              <a:buFont typeface="Livvic"/>
              <a:buNone/>
              <a:defRPr sz="2800" b="1">
                <a:solidFill>
                  <a:schemeClr val="dk1"/>
                </a:solidFill>
                <a:latin typeface="Livvic"/>
                <a:ea typeface="Livvic"/>
                <a:cs typeface="Livvic"/>
                <a:sym typeface="Livvic"/>
              </a:defRPr>
            </a:lvl2pPr>
            <a:lvl3pPr lvl="2" rtl="0">
              <a:spcBef>
                <a:spcPts val="0"/>
              </a:spcBef>
              <a:spcAft>
                <a:spcPts val="0"/>
              </a:spcAft>
              <a:buClr>
                <a:schemeClr val="dk1"/>
              </a:buClr>
              <a:buSzPts val="2800"/>
              <a:buFont typeface="Livvic"/>
              <a:buNone/>
              <a:defRPr sz="2800" b="1">
                <a:solidFill>
                  <a:schemeClr val="dk1"/>
                </a:solidFill>
                <a:latin typeface="Livvic"/>
                <a:ea typeface="Livvic"/>
                <a:cs typeface="Livvic"/>
                <a:sym typeface="Livvic"/>
              </a:defRPr>
            </a:lvl3pPr>
            <a:lvl4pPr lvl="3" rtl="0">
              <a:spcBef>
                <a:spcPts val="0"/>
              </a:spcBef>
              <a:spcAft>
                <a:spcPts val="0"/>
              </a:spcAft>
              <a:buClr>
                <a:schemeClr val="dk1"/>
              </a:buClr>
              <a:buSzPts val="2800"/>
              <a:buFont typeface="Livvic"/>
              <a:buNone/>
              <a:defRPr sz="2800" b="1">
                <a:solidFill>
                  <a:schemeClr val="dk1"/>
                </a:solidFill>
                <a:latin typeface="Livvic"/>
                <a:ea typeface="Livvic"/>
                <a:cs typeface="Livvic"/>
                <a:sym typeface="Livvic"/>
              </a:defRPr>
            </a:lvl4pPr>
            <a:lvl5pPr lvl="4" rtl="0">
              <a:spcBef>
                <a:spcPts val="0"/>
              </a:spcBef>
              <a:spcAft>
                <a:spcPts val="0"/>
              </a:spcAft>
              <a:buClr>
                <a:schemeClr val="dk1"/>
              </a:buClr>
              <a:buSzPts val="2800"/>
              <a:buFont typeface="Livvic"/>
              <a:buNone/>
              <a:defRPr sz="2800" b="1">
                <a:solidFill>
                  <a:schemeClr val="dk1"/>
                </a:solidFill>
                <a:latin typeface="Livvic"/>
                <a:ea typeface="Livvic"/>
                <a:cs typeface="Livvic"/>
                <a:sym typeface="Livvic"/>
              </a:defRPr>
            </a:lvl5pPr>
            <a:lvl6pPr lvl="5" rtl="0">
              <a:spcBef>
                <a:spcPts val="0"/>
              </a:spcBef>
              <a:spcAft>
                <a:spcPts val="0"/>
              </a:spcAft>
              <a:buClr>
                <a:schemeClr val="dk1"/>
              </a:buClr>
              <a:buSzPts val="2800"/>
              <a:buFont typeface="Livvic"/>
              <a:buNone/>
              <a:defRPr sz="2800" b="1">
                <a:solidFill>
                  <a:schemeClr val="dk1"/>
                </a:solidFill>
                <a:latin typeface="Livvic"/>
                <a:ea typeface="Livvic"/>
                <a:cs typeface="Livvic"/>
                <a:sym typeface="Livvic"/>
              </a:defRPr>
            </a:lvl6pPr>
            <a:lvl7pPr lvl="6" rtl="0">
              <a:spcBef>
                <a:spcPts val="0"/>
              </a:spcBef>
              <a:spcAft>
                <a:spcPts val="0"/>
              </a:spcAft>
              <a:buClr>
                <a:schemeClr val="dk1"/>
              </a:buClr>
              <a:buSzPts val="2800"/>
              <a:buFont typeface="Livvic"/>
              <a:buNone/>
              <a:defRPr sz="2800" b="1">
                <a:solidFill>
                  <a:schemeClr val="dk1"/>
                </a:solidFill>
                <a:latin typeface="Livvic"/>
                <a:ea typeface="Livvic"/>
                <a:cs typeface="Livvic"/>
                <a:sym typeface="Livvic"/>
              </a:defRPr>
            </a:lvl7pPr>
            <a:lvl8pPr lvl="7" rtl="0">
              <a:spcBef>
                <a:spcPts val="0"/>
              </a:spcBef>
              <a:spcAft>
                <a:spcPts val="0"/>
              </a:spcAft>
              <a:buClr>
                <a:schemeClr val="dk1"/>
              </a:buClr>
              <a:buSzPts val="2800"/>
              <a:buFont typeface="Livvic"/>
              <a:buNone/>
              <a:defRPr sz="2800" b="1">
                <a:solidFill>
                  <a:schemeClr val="dk1"/>
                </a:solidFill>
                <a:latin typeface="Livvic"/>
                <a:ea typeface="Livvic"/>
                <a:cs typeface="Livvic"/>
                <a:sym typeface="Livvic"/>
              </a:defRPr>
            </a:lvl8pPr>
            <a:lvl9pPr lvl="8" rtl="0">
              <a:spcBef>
                <a:spcPts val="0"/>
              </a:spcBef>
              <a:spcAft>
                <a:spcPts val="0"/>
              </a:spcAft>
              <a:buClr>
                <a:schemeClr val="dk1"/>
              </a:buClr>
              <a:buSzPts val="2800"/>
              <a:buFont typeface="Livvic"/>
              <a:buNone/>
              <a:defRPr sz="2800" b="1">
                <a:solidFill>
                  <a:schemeClr val="dk1"/>
                </a:solidFill>
                <a:latin typeface="Livvic"/>
                <a:ea typeface="Livvic"/>
                <a:cs typeface="Livvic"/>
                <a:sym typeface="Livvic"/>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04800" rtl="0">
              <a:lnSpc>
                <a:spcPct val="115000"/>
              </a:lnSpc>
              <a:spcBef>
                <a:spcPts val="0"/>
              </a:spcBef>
              <a:spcAft>
                <a:spcPts val="0"/>
              </a:spcAft>
              <a:buClr>
                <a:schemeClr val="dk1"/>
              </a:buClr>
              <a:buSzPts val="1200"/>
              <a:buFont typeface="Catamaran Light"/>
              <a:buChar char="●"/>
              <a:defRPr sz="1200">
                <a:solidFill>
                  <a:schemeClr val="dk1"/>
                </a:solidFill>
                <a:latin typeface="Catamaran Light"/>
                <a:ea typeface="Catamaran Light"/>
                <a:cs typeface="Catamaran Light"/>
                <a:sym typeface="Catamaran Light"/>
              </a:defRPr>
            </a:lvl1pPr>
            <a:lvl2pPr marL="914400" lvl="1" indent="-304800" rtl="0">
              <a:lnSpc>
                <a:spcPct val="115000"/>
              </a:lnSpc>
              <a:spcBef>
                <a:spcPts val="1600"/>
              </a:spcBef>
              <a:spcAft>
                <a:spcPts val="0"/>
              </a:spcAft>
              <a:buClr>
                <a:schemeClr val="dk1"/>
              </a:buClr>
              <a:buSzPts val="1200"/>
              <a:buFont typeface="Catamaran Light"/>
              <a:buChar char="○"/>
              <a:defRPr sz="1200">
                <a:solidFill>
                  <a:schemeClr val="dk1"/>
                </a:solidFill>
                <a:latin typeface="Catamaran Light"/>
                <a:ea typeface="Catamaran Light"/>
                <a:cs typeface="Catamaran Light"/>
                <a:sym typeface="Catamaran Light"/>
              </a:defRPr>
            </a:lvl2pPr>
            <a:lvl3pPr marL="1371600" lvl="2" indent="-304800" rtl="0">
              <a:lnSpc>
                <a:spcPct val="115000"/>
              </a:lnSpc>
              <a:spcBef>
                <a:spcPts val="1600"/>
              </a:spcBef>
              <a:spcAft>
                <a:spcPts val="0"/>
              </a:spcAft>
              <a:buClr>
                <a:schemeClr val="dk1"/>
              </a:buClr>
              <a:buSzPts val="1200"/>
              <a:buFont typeface="Catamaran Light"/>
              <a:buChar char="■"/>
              <a:defRPr sz="1200">
                <a:solidFill>
                  <a:schemeClr val="dk1"/>
                </a:solidFill>
                <a:latin typeface="Catamaran Light"/>
                <a:ea typeface="Catamaran Light"/>
                <a:cs typeface="Catamaran Light"/>
                <a:sym typeface="Catamaran Light"/>
              </a:defRPr>
            </a:lvl3pPr>
            <a:lvl4pPr marL="1828800" lvl="3" indent="-304800" rtl="0">
              <a:lnSpc>
                <a:spcPct val="115000"/>
              </a:lnSpc>
              <a:spcBef>
                <a:spcPts val="1600"/>
              </a:spcBef>
              <a:spcAft>
                <a:spcPts val="0"/>
              </a:spcAft>
              <a:buClr>
                <a:schemeClr val="dk1"/>
              </a:buClr>
              <a:buSzPts val="1200"/>
              <a:buFont typeface="Catamaran Light"/>
              <a:buChar char="●"/>
              <a:defRPr sz="1200">
                <a:solidFill>
                  <a:schemeClr val="dk1"/>
                </a:solidFill>
                <a:latin typeface="Catamaran Light"/>
                <a:ea typeface="Catamaran Light"/>
                <a:cs typeface="Catamaran Light"/>
                <a:sym typeface="Catamaran Light"/>
              </a:defRPr>
            </a:lvl4pPr>
            <a:lvl5pPr marL="2286000" lvl="4" indent="-304800" rtl="0">
              <a:lnSpc>
                <a:spcPct val="115000"/>
              </a:lnSpc>
              <a:spcBef>
                <a:spcPts val="1600"/>
              </a:spcBef>
              <a:spcAft>
                <a:spcPts val="0"/>
              </a:spcAft>
              <a:buClr>
                <a:schemeClr val="dk1"/>
              </a:buClr>
              <a:buSzPts val="1200"/>
              <a:buFont typeface="Catamaran Light"/>
              <a:buChar char="○"/>
              <a:defRPr sz="1200">
                <a:solidFill>
                  <a:schemeClr val="dk1"/>
                </a:solidFill>
                <a:latin typeface="Catamaran Light"/>
                <a:ea typeface="Catamaran Light"/>
                <a:cs typeface="Catamaran Light"/>
                <a:sym typeface="Catamaran Light"/>
              </a:defRPr>
            </a:lvl5pPr>
            <a:lvl6pPr marL="2743200" lvl="5" indent="-304800" rtl="0">
              <a:lnSpc>
                <a:spcPct val="115000"/>
              </a:lnSpc>
              <a:spcBef>
                <a:spcPts val="1600"/>
              </a:spcBef>
              <a:spcAft>
                <a:spcPts val="0"/>
              </a:spcAft>
              <a:buClr>
                <a:schemeClr val="dk1"/>
              </a:buClr>
              <a:buSzPts val="1200"/>
              <a:buFont typeface="Catamaran Light"/>
              <a:buChar char="■"/>
              <a:defRPr sz="1200">
                <a:solidFill>
                  <a:schemeClr val="dk1"/>
                </a:solidFill>
                <a:latin typeface="Catamaran Light"/>
                <a:ea typeface="Catamaran Light"/>
                <a:cs typeface="Catamaran Light"/>
                <a:sym typeface="Catamaran Light"/>
              </a:defRPr>
            </a:lvl6pPr>
            <a:lvl7pPr marL="3200400" lvl="6" indent="-304800" rtl="0">
              <a:lnSpc>
                <a:spcPct val="115000"/>
              </a:lnSpc>
              <a:spcBef>
                <a:spcPts val="1600"/>
              </a:spcBef>
              <a:spcAft>
                <a:spcPts val="0"/>
              </a:spcAft>
              <a:buClr>
                <a:schemeClr val="dk1"/>
              </a:buClr>
              <a:buSzPts val="1200"/>
              <a:buFont typeface="Catamaran Light"/>
              <a:buChar char="●"/>
              <a:defRPr sz="1200">
                <a:solidFill>
                  <a:schemeClr val="dk1"/>
                </a:solidFill>
                <a:latin typeface="Catamaran Light"/>
                <a:ea typeface="Catamaran Light"/>
                <a:cs typeface="Catamaran Light"/>
                <a:sym typeface="Catamaran Light"/>
              </a:defRPr>
            </a:lvl7pPr>
            <a:lvl8pPr marL="3657600" lvl="7" indent="-304800" rtl="0">
              <a:lnSpc>
                <a:spcPct val="115000"/>
              </a:lnSpc>
              <a:spcBef>
                <a:spcPts val="1600"/>
              </a:spcBef>
              <a:spcAft>
                <a:spcPts val="0"/>
              </a:spcAft>
              <a:buClr>
                <a:schemeClr val="dk1"/>
              </a:buClr>
              <a:buSzPts val="1200"/>
              <a:buFont typeface="Catamaran Light"/>
              <a:buChar char="○"/>
              <a:defRPr sz="1200">
                <a:solidFill>
                  <a:schemeClr val="dk1"/>
                </a:solidFill>
                <a:latin typeface="Catamaran Light"/>
                <a:ea typeface="Catamaran Light"/>
                <a:cs typeface="Catamaran Light"/>
                <a:sym typeface="Catamaran Light"/>
              </a:defRPr>
            </a:lvl8pPr>
            <a:lvl9pPr marL="4114800" lvl="8" indent="-304800" rtl="0">
              <a:lnSpc>
                <a:spcPct val="115000"/>
              </a:lnSpc>
              <a:spcBef>
                <a:spcPts val="1600"/>
              </a:spcBef>
              <a:spcAft>
                <a:spcPts val="1600"/>
              </a:spcAft>
              <a:buClr>
                <a:schemeClr val="dk1"/>
              </a:buClr>
              <a:buSzPts val="1200"/>
              <a:buFont typeface="Catamaran Light"/>
              <a:buChar char="■"/>
              <a:defRPr sz="1200">
                <a:solidFill>
                  <a:schemeClr val="dk1"/>
                </a:solidFill>
                <a:latin typeface="Catamaran Light"/>
                <a:ea typeface="Catamaran Light"/>
                <a:cs typeface="Catamaran Light"/>
                <a:sym typeface="Catamaran Ligh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3" r:id="rId5"/>
    <p:sldLayoutId id="2147483659" r:id="rId6"/>
    <p:sldLayoutId id="2147483660" r:id="rId7"/>
    <p:sldLayoutId id="2147483663" r:id="rId8"/>
    <p:sldLayoutId id="2147483665" r:id="rId9"/>
    <p:sldLayoutId id="2147483667"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32.pn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0.png"/><Relationship Id="rId3" Type="http://schemas.openxmlformats.org/officeDocument/2006/relationships/image" Target="../media/image15.png"/><Relationship Id="rId7" Type="http://schemas.openxmlformats.org/officeDocument/2006/relationships/image" Target="../media/image17.png"/><Relationship Id="rId12"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4.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7.png"/><Relationship Id="rId10" Type="http://schemas.openxmlformats.org/officeDocument/2006/relationships/image" Target="../media/image19.png"/><Relationship Id="rId4" Type="http://schemas.openxmlformats.org/officeDocument/2006/relationships/image" Target="../media/image16.png"/><Relationship Id="rId9"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1.png"/><Relationship Id="rId3" Type="http://schemas.openxmlformats.org/officeDocument/2006/relationships/image" Target="../media/image15.png"/><Relationship Id="rId7" Type="http://schemas.openxmlformats.org/officeDocument/2006/relationships/image" Target="../media/image17.png"/><Relationship Id="rId12"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4.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7.png"/><Relationship Id="rId10" Type="http://schemas.openxmlformats.org/officeDocument/2006/relationships/image" Target="../media/image19.png"/><Relationship Id="rId4" Type="http://schemas.openxmlformats.org/officeDocument/2006/relationships/image" Target="../media/image16.pn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6"/>
        <p:cNvGrpSpPr/>
        <p:nvPr/>
      </p:nvGrpSpPr>
      <p:grpSpPr>
        <a:xfrm>
          <a:off x="0" y="0"/>
          <a:ext cx="0" cy="0"/>
          <a:chOff x="0" y="0"/>
          <a:chExt cx="0" cy="0"/>
        </a:xfrm>
      </p:grpSpPr>
      <p:pic>
        <p:nvPicPr>
          <p:cNvPr id="2" name="Picture 1">
            <a:extLst>
              <a:ext uri="{FF2B5EF4-FFF2-40B4-BE49-F238E27FC236}">
                <a16:creationId xmlns:a16="http://schemas.microsoft.com/office/drawing/2014/main" id="{0EAE3A14-0A3F-B55F-96D2-71EC6077C478}"/>
              </a:ext>
            </a:extLst>
          </p:cNvPr>
          <p:cNvPicPr>
            <a:picLocks noChangeAspect="1"/>
          </p:cNvPicPr>
          <p:nvPr/>
        </p:nvPicPr>
        <p:blipFill>
          <a:blip r:embed="rId3"/>
          <a:stretch>
            <a:fillRect/>
          </a:stretch>
        </p:blipFill>
        <p:spPr>
          <a:xfrm>
            <a:off x="3886225" y="-71562"/>
            <a:ext cx="4917882" cy="5522799"/>
          </a:xfrm>
          <a:prstGeom prst="rect">
            <a:avLst/>
          </a:prstGeom>
        </p:spPr>
      </p:pic>
      <p:sp>
        <p:nvSpPr>
          <p:cNvPr id="128" name="Google Shape;128;p26"/>
          <p:cNvSpPr/>
          <p:nvPr/>
        </p:nvSpPr>
        <p:spPr>
          <a:xfrm rot="5400000">
            <a:off x="2046646" y="631621"/>
            <a:ext cx="2123258" cy="5026500"/>
          </a:xfrm>
          <a:prstGeom prst="rect">
            <a:avLst/>
          </a:prstGeom>
          <a:solidFill>
            <a:schemeClr val="accent1">
              <a:alpha val="861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26"/>
          <p:cNvSpPr txBox="1">
            <a:spLocks noGrp="1"/>
          </p:cNvSpPr>
          <p:nvPr>
            <p:ph type="subTitle" idx="1"/>
          </p:nvPr>
        </p:nvSpPr>
        <p:spPr>
          <a:xfrm>
            <a:off x="1039575" y="3206400"/>
            <a:ext cx="2402100" cy="717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1800" dirty="0">
                <a:solidFill>
                  <a:schemeClr val="lt1"/>
                </a:solidFill>
              </a:rPr>
              <a:t>SIA “AMPR services”</a:t>
            </a:r>
          </a:p>
          <a:p>
            <a:pPr marL="0" lvl="0" indent="0" algn="l" rtl="0">
              <a:spcBef>
                <a:spcPts val="0"/>
              </a:spcBef>
              <a:spcAft>
                <a:spcPts val="0"/>
              </a:spcAft>
              <a:buNone/>
            </a:pPr>
            <a:r>
              <a:rPr lang="en" sz="1400" dirty="0">
                <a:solidFill>
                  <a:schemeClr val="lt1"/>
                </a:solidFill>
              </a:rPr>
              <a:t>Kristina </a:t>
            </a:r>
            <a:r>
              <a:rPr lang="en" sz="1400" dirty="0" err="1">
                <a:solidFill>
                  <a:schemeClr val="lt1"/>
                </a:solidFill>
              </a:rPr>
              <a:t>Birulina</a:t>
            </a:r>
            <a:endParaRPr sz="1400" dirty="0">
              <a:solidFill>
                <a:schemeClr val="lt1"/>
              </a:solidFill>
            </a:endParaRPr>
          </a:p>
        </p:txBody>
      </p:sp>
      <p:sp>
        <p:nvSpPr>
          <p:cNvPr id="130" name="Google Shape;130;p26"/>
          <p:cNvSpPr txBox="1">
            <a:spLocks noGrp="1"/>
          </p:cNvSpPr>
          <p:nvPr>
            <p:ph type="ctrTitle"/>
          </p:nvPr>
        </p:nvSpPr>
        <p:spPr>
          <a:xfrm>
            <a:off x="1039575" y="1513657"/>
            <a:ext cx="4592400" cy="1782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lv-LV" i="1" dirty="0" err="1">
                <a:solidFill>
                  <a:schemeClr val="lt1"/>
                </a:solidFill>
              </a:rPr>
              <a:t>Ampere</a:t>
            </a:r>
            <a:endParaRPr i="1" dirty="0">
              <a:solidFill>
                <a:schemeClr val="lt1"/>
              </a:solidFill>
              <a:latin typeface="Livvic"/>
              <a:ea typeface="Livvic"/>
              <a:cs typeface="Livvic"/>
              <a:sym typeface="Livv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Google Shape;176;p30">
            <a:extLst>
              <a:ext uri="{FF2B5EF4-FFF2-40B4-BE49-F238E27FC236}">
                <a16:creationId xmlns:a16="http://schemas.microsoft.com/office/drawing/2014/main" id="{69C87C82-A11C-E67E-6636-D408CE8CBBC4}"/>
              </a:ext>
            </a:extLst>
          </p:cNvPr>
          <p:cNvSpPr txBox="1">
            <a:spLocks/>
          </p:cNvSpPr>
          <p:nvPr/>
        </p:nvSpPr>
        <p:spPr>
          <a:xfrm rot="5400000">
            <a:off x="6292905" y="2038804"/>
            <a:ext cx="3698364" cy="487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Livvic"/>
              <a:buNone/>
              <a:defRPr sz="2400" b="1" i="0" u="none" strike="noStrike" cap="none">
                <a:solidFill>
                  <a:schemeClr val="dk1"/>
                </a:solidFill>
                <a:latin typeface="Livvic"/>
                <a:ea typeface="Livvic"/>
                <a:cs typeface="Livvic"/>
                <a:sym typeface="Livvic"/>
              </a:defRPr>
            </a:lvl1pPr>
            <a:lvl2pPr marR="0" lvl="1"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2pPr>
            <a:lvl3pPr marR="0" lvl="2"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3pPr>
            <a:lvl4pPr marR="0" lvl="3"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4pPr>
            <a:lvl5pPr marR="0" lvl="4"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5pPr>
            <a:lvl6pPr marR="0" lvl="5"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6pPr>
            <a:lvl7pPr marR="0" lvl="6"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7pPr>
            <a:lvl8pPr marR="0" lvl="7"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8pPr>
            <a:lvl9pPr marR="0" lvl="8"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9pPr>
          </a:lstStyle>
          <a:p>
            <a:r>
              <a:rPr lang="en-GB" dirty="0"/>
              <a:t>PRIEKŠROCĪBAS</a:t>
            </a:r>
          </a:p>
        </p:txBody>
      </p:sp>
      <p:pic>
        <p:nvPicPr>
          <p:cNvPr id="2" name="Picture 1">
            <a:extLst>
              <a:ext uri="{FF2B5EF4-FFF2-40B4-BE49-F238E27FC236}">
                <a16:creationId xmlns:a16="http://schemas.microsoft.com/office/drawing/2014/main" id="{9409284F-BE6E-DEBD-D3D8-F13267E093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1980" y="4501960"/>
            <a:ext cx="2468493" cy="302114"/>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138;p27">
            <a:extLst>
              <a:ext uri="{FF2B5EF4-FFF2-40B4-BE49-F238E27FC236}">
                <a16:creationId xmlns:a16="http://schemas.microsoft.com/office/drawing/2014/main" id="{AB4FAFCA-B2EB-6866-C7BA-42CD69AD763E}"/>
              </a:ext>
            </a:extLst>
          </p:cNvPr>
          <p:cNvSpPr/>
          <p:nvPr/>
        </p:nvSpPr>
        <p:spPr>
          <a:xfrm rot="-5400000" flipH="1">
            <a:off x="61802" y="-70706"/>
            <a:ext cx="302114" cy="443526"/>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67;p29">
            <a:extLst>
              <a:ext uri="{FF2B5EF4-FFF2-40B4-BE49-F238E27FC236}">
                <a16:creationId xmlns:a16="http://schemas.microsoft.com/office/drawing/2014/main" id="{24369D14-8745-FED3-D5D0-858CC59268ED}"/>
              </a:ext>
            </a:extLst>
          </p:cNvPr>
          <p:cNvSpPr/>
          <p:nvPr/>
        </p:nvSpPr>
        <p:spPr>
          <a:xfrm>
            <a:off x="1016002" y="1612886"/>
            <a:ext cx="6882335" cy="2067294"/>
          </a:xfrm>
          <a:prstGeom prst="rect">
            <a:avLst/>
          </a:prstGeom>
          <a:solidFill>
            <a:schemeClr val="accent3">
              <a:alpha val="58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11;p32">
            <a:extLst>
              <a:ext uri="{FF2B5EF4-FFF2-40B4-BE49-F238E27FC236}">
                <a16:creationId xmlns:a16="http://schemas.microsoft.com/office/drawing/2014/main" id="{EAEAE187-FDF9-D33A-9C70-575FF3B78BE9}"/>
              </a:ext>
            </a:extLst>
          </p:cNvPr>
          <p:cNvSpPr/>
          <p:nvPr/>
        </p:nvSpPr>
        <p:spPr>
          <a:xfrm rot="-5400000">
            <a:off x="-599025" y="2211911"/>
            <a:ext cx="2067294" cy="869244"/>
          </a:xfrm>
          <a:prstGeom prst="rect">
            <a:avLst/>
          </a:prstGeom>
          <a:gradFill>
            <a:gsLst>
              <a:gs pos="0">
                <a:srgbClr val="A9B9D3">
                  <a:alpha val="30980"/>
                </a:srgbClr>
              </a:gs>
              <a:gs pos="100000">
                <a:schemeClr val="accent1"/>
              </a:gs>
            </a:gsLst>
            <a:lin ang="18900044"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10;p32">
            <a:extLst>
              <a:ext uri="{FF2B5EF4-FFF2-40B4-BE49-F238E27FC236}">
                <a16:creationId xmlns:a16="http://schemas.microsoft.com/office/drawing/2014/main" id="{100ABB3B-EB49-EEA4-027E-E9D44FCFE686}"/>
              </a:ext>
            </a:extLst>
          </p:cNvPr>
          <p:cNvSpPr txBox="1">
            <a:spLocks/>
          </p:cNvSpPr>
          <p:nvPr/>
        </p:nvSpPr>
        <p:spPr>
          <a:xfrm>
            <a:off x="1130833" y="1538103"/>
            <a:ext cx="6882334" cy="206729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1pPr>
            <a:lvl2pPr marL="914400" marR="0" lvl="1"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2pPr>
            <a:lvl3pPr marL="1371600" marR="0" lvl="2"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3pPr>
            <a:lvl4pPr marL="1828800" marR="0" lvl="3"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4pPr>
            <a:lvl5pPr marL="2286000" marR="0" lvl="4"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5pPr>
            <a:lvl6pPr marL="2743200" marR="0" lvl="5"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6pPr>
            <a:lvl7pPr marL="3200400" marR="0" lvl="6"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7pPr>
            <a:lvl8pPr marL="3657600" marR="0" lvl="7"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8pPr>
            <a:lvl9pPr marL="4114800" marR="0" lvl="8"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9pPr>
          </a:lstStyle>
          <a:p>
            <a:pPr marL="342900" indent="-342900">
              <a:lnSpc>
                <a:spcPct val="150000"/>
              </a:lnSpc>
              <a:buFont typeface="Arial" panose="020B0604020202020204" pitchFamily="34" charset="0"/>
              <a:buChar char="•"/>
            </a:pPr>
            <a:r>
              <a:rPr lang="lv-LV" sz="1400" dirty="0">
                <a:latin typeface="Livvic"/>
                <a:sym typeface="Livvic"/>
              </a:rPr>
              <a:t>Risinājums ļautu efektīvi </a:t>
            </a:r>
            <a:r>
              <a:rPr lang="lv-LV" sz="1400" b="1" dirty="0">
                <a:latin typeface="Livvic"/>
                <a:sym typeface="Livvic"/>
              </a:rPr>
              <a:t>savienot pārdevēju ar pircēju</a:t>
            </a:r>
            <a:r>
              <a:rPr lang="lv-LV" sz="1400" dirty="0">
                <a:latin typeface="Livvic"/>
                <a:sym typeface="Livvic"/>
              </a:rPr>
              <a:t>, samazinot lieku un neefektīvu komunikāciju</a:t>
            </a:r>
          </a:p>
          <a:p>
            <a:pPr marL="342900" indent="-342900">
              <a:lnSpc>
                <a:spcPct val="150000"/>
              </a:lnSpc>
              <a:buFont typeface="Arial" panose="020B0604020202020204" pitchFamily="34" charset="0"/>
              <a:buChar char="•"/>
            </a:pPr>
            <a:r>
              <a:rPr lang="lv-LV" sz="1400" dirty="0">
                <a:latin typeface="Livvic"/>
                <a:sym typeface="Livvic"/>
              </a:rPr>
              <a:t>Risinājums ļaus </a:t>
            </a:r>
            <a:r>
              <a:rPr lang="lv-LV" sz="1400" b="1" dirty="0">
                <a:latin typeface="Livvic"/>
                <a:sym typeface="Livvic"/>
              </a:rPr>
              <a:t>atrast jaunus partnerus</a:t>
            </a:r>
          </a:p>
          <a:p>
            <a:pPr marL="342900" indent="-342900">
              <a:lnSpc>
                <a:spcPct val="150000"/>
              </a:lnSpc>
              <a:buFont typeface="Arial" panose="020B0604020202020204" pitchFamily="34" charset="0"/>
              <a:buChar char="•"/>
            </a:pPr>
            <a:r>
              <a:rPr lang="lv-LV" sz="1400" b="1" dirty="0">
                <a:latin typeface="Livvic"/>
                <a:sym typeface="Livvic"/>
              </a:rPr>
              <a:t>Finanšu līdzekļu ietaupījums</a:t>
            </a:r>
            <a:r>
              <a:rPr lang="lv-LV" sz="1400" dirty="0">
                <a:latin typeface="Livvic"/>
                <a:sym typeface="Livvic"/>
              </a:rPr>
              <a:t>, izmantojot risinājumu</a:t>
            </a:r>
          </a:p>
          <a:p>
            <a:pPr marL="342900" indent="-342900">
              <a:lnSpc>
                <a:spcPct val="150000"/>
              </a:lnSpc>
              <a:buFont typeface="Arial" panose="020B0604020202020204" pitchFamily="34" charset="0"/>
              <a:buChar char="•"/>
            </a:pPr>
            <a:r>
              <a:rPr lang="lv-LV" sz="1400" dirty="0">
                <a:latin typeface="Livvic"/>
                <a:sym typeface="Livvic"/>
              </a:rPr>
              <a:t>Kredītiestādēm un apdrošinātājiem </a:t>
            </a:r>
            <a:r>
              <a:rPr lang="lv-LV" sz="1400" b="1" dirty="0">
                <a:latin typeface="Livvic"/>
                <a:sym typeface="Livvic"/>
              </a:rPr>
              <a:t>iespēja efektīvāk novērtēt potenciālā klienta kredītreitingu</a:t>
            </a:r>
            <a:endParaRPr lang="en" sz="1400" b="1" dirty="0">
              <a:latin typeface="Livvic"/>
              <a:sym typeface="Livvic"/>
            </a:endParaRPr>
          </a:p>
        </p:txBody>
      </p:sp>
    </p:spTree>
    <p:extLst>
      <p:ext uri="{BB962C8B-B14F-4D97-AF65-F5344CB8AC3E}">
        <p14:creationId xmlns:p14="http://schemas.microsoft.com/office/powerpoint/2010/main" val="1418421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44" name="Google Shape;348;p40">
            <a:extLst>
              <a:ext uri="{FF2B5EF4-FFF2-40B4-BE49-F238E27FC236}">
                <a16:creationId xmlns:a16="http://schemas.microsoft.com/office/drawing/2014/main" id="{EA03513C-845A-1CB1-EEFE-A092782E00F5}"/>
              </a:ext>
            </a:extLst>
          </p:cNvPr>
          <p:cNvSpPr/>
          <p:nvPr/>
        </p:nvSpPr>
        <p:spPr>
          <a:xfrm>
            <a:off x="3134712" y="2579794"/>
            <a:ext cx="2002219" cy="537531"/>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32"/>
          <p:cNvSpPr/>
          <p:nvPr/>
        </p:nvSpPr>
        <p:spPr>
          <a:xfrm rot="-5400000">
            <a:off x="17733" y="1869881"/>
            <a:ext cx="1057500" cy="1070700"/>
          </a:xfrm>
          <a:prstGeom prst="rect">
            <a:avLst/>
          </a:prstGeom>
          <a:gradFill>
            <a:gsLst>
              <a:gs pos="0">
                <a:srgbClr val="A9B9D3">
                  <a:alpha val="30980"/>
                </a:srgbClr>
              </a:gs>
              <a:gs pos="100000">
                <a:schemeClr val="accent1"/>
              </a:gs>
            </a:gsLst>
            <a:lin ang="18900044"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76;p30">
            <a:extLst>
              <a:ext uri="{FF2B5EF4-FFF2-40B4-BE49-F238E27FC236}">
                <a16:creationId xmlns:a16="http://schemas.microsoft.com/office/drawing/2014/main" id="{C4C37116-F6E7-38B4-EEAF-AD0EAB440FF5}"/>
              </a:ext>
            </a:extLst>
          </p:cNvPr>
          <p:cNvSpPr txBox="1">
            <a:spLocks/>
          </p:cNvSpPr>
          <p:nvPr/>
        </p:nvSpPr>
        <p:spPr>
          <a:xfrm rot="5400000">
            <a:off x="6231180" y="2100529"/>
            <a:ext cx="3821813" cy="4875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400" b="1" dirty="0">
                <a:solidFill>
                  <a:schemeClr val="dk1"/>
                </a:solidFill>
                <a:latin typeface="Livvic"/>
                <a:sym typeface="Livvic"/>
              </a:rPr>
              <a:t>POTENCIĀLAIS KLIENTS</a:t>
            </a:r>
          </a:p>
        </p:txBody>
      </p:sp>
      <p:pic>
        <p:nvPicPr>
          <p:cNvPr id="3" name="Picture 2">
            <a:extLst>
              <a:ext uri="{FF2B5EF4-FFF2-40B4-BE49-F238E27FC236}">
                <a16:creationId xmlns:a16="http://schemas.microsoft.com/office/drawing/2014/main" id="{A092E335-7D93-C72B-EF71-43247C60C3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1980" y="4501960"/>
            <a:ext cx="2468493" cy="302114"/>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138;p27">
            <a:extLst>
              <a:ext uri="{FF2B5EF4-FFF2-40B4-BE49-F238E27FC236}">
                <a16:creationId xmlns:a16="http://schemas.microsoft.com/office/drawing/2014/main" id="{0D213CA2-EFCC-18E7-77FB-C50F57785CE1}"/>
              </a:ext>
            </a:extLst>
          </p:cNvPr>
          <p:cNvSpPr/>
          <p:nvPr/>
        </p:nvSpPr>
        <p:spPr>
          <a:xfrm rot="-5400000" flipH="1">
            <a:off x="8771179" y="4770679"/>
            <a:ext cx="302114" cy="443526"/>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352;p40">
            <a:extLst>
              <a:ext uri="{FF2B5EF4-FFF2-40B4-BE49-F238E27FC236}">
                <a16:creationId xmlns:a16="http://schemas.microsoft.com/office/drawing/2014/main" id="{77C25A7F-CBE3-E093-683D-FAC780B69C3F}"/>
              </a:ext>
            </a:extLst>
          </p:cNvPr>
          <p:cNvSpPr/>
          <p:nvPr/>
        </p:nvSpPr>
        <p:spPr>
          <a:xfrm>
            <a:off x="1198973" y="2441085"/>
            <a:ext cx="2174462" cy="809833"/>
          </a:xfrm>
          <a:prstGeom prst="rect">
            <a:avLst/>
          </a:prstGeom>
          <a:solidFill>
            <a:schemeClr val="accent1">
              <a:alpha val="617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8" name="Google Shape;341;p40">
            <a:extLst>
              <a:ext uri="{FF2B5EF4-FFF2-40B4-BE49-F238E27FC236}">
                <a16:creationId xmlns:a16="http://schemas.microsoft.com/office/drawing/2014/main" id="{D09F39B7-E5B5-9DC5-27FD-7E2C34B9240B}"/>
              </a:ext>
            </a:extLst>
          </p:cNvPr>
          <p:cNvSpPr/>
          <p:nvPr/>
        </p:nvSpPr>
        <p:spPr>
          <a:xfrm>
            <a:off x="1198973" y="1488944"/>
            <a:ext cx="2174462" cy="809833"/>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42;p40">
            <a:extLst>
              <a:ext uri="{FF2B5EF4-FFF2-40B4-BE49-F238E27FC236}">
                <a16:creationId xmlns:a16="http://schemas.microsoft.com/office/drawing/2014/main" id="{870DBEB1-1E7E-E674-997C-7E2BC1B48B96}"/>
              </a:ext>
            </a:extLst>
          </p:cNvPr>
          <p:cNvSpPr/>
          <p:nvPr/>
        </p:nvSpPr>
        <p:spPr>
          <a:xfrm>
            <a:off x="3134712" y="674358"/>
            <a:ext cx="2002219" cy="537531"/>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44;p40">
            <a:extLst>
              <a:ext uri="{FF2B5EF4-FFF2-40B4-BE49-F238E27FC236}">
                <a16:creationId xmlns:a16="http://schemas.microsoft.com/office/drawing/2014/main" id="{C979AECE-DE94-2FF7-8CDF-42CCB41D8255}"/>
              </a:ext>
            </a:extLst>
          </p:cNvPr>
          <p:cNvSpPr txBox="1">
            <a:spLocks/>
          </p:cNvSpPr>
          <p:nvPr/>
        </p:nvSpPr>
        <p:spPr>
          <a:xfrm>
            <a:off x="3415854" y="674358"/>
            <a:ext cx="1668830" cy="3380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2800"/>
              <a:buFont typeface="Livvic"/>
              <a:buNone/>
              <a:defRPr sz="2800" b="1" i="0" u="none" strike="noStrike" cap="none">
                <a:solidFill>
                  <a:schemeClr val="dk1"/>
                </a:solidFill>
                <a:latin typeface="Livvic"/>
                <a:ea typeface="Livvic"/>
                <a:cs typeface="Livvic"/>
                <a:sym typeface="Livvic"/>
              </a:defRPr>
            </a:lvl1pPr>
            <a:lvl2pPr marR="0" lvl="1"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2pPr>
            <a:lvl3pPr marR="0" lvl="2"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3pPr>
            <a:lvl4pPr marR="0" lvl="3"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4pPr>
            <a:lvl5pPr marR="0" lvl="4"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5pPr>
            <a:lvl6pPr marR="0" lvl="5"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6pPr>
            <a:lvl7pPr marR="0" lvl="6"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7pPr>
            <a:lvl8pPr marR="0" lvl="7"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8pPr>
            <a:lvl9pPr marR="0" lvl="8"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9pPr>
          </a:lstStyle>
          <a:p>
            <a:pPr algn="ctr"/>
            <a:r>
              <a:rPr lang="lv-LV" sz="1200" dirty="0">
                <a:solidFill>
                  <a:schemeClr val="lt1"/>
                </a:solidFill>
                <a:latin typeface="Catamaran Light"/>
                <a:ea typeface="Catamaran Light"/>
                <a:cs typeface="Catamaran Light"/>
                <a:sym typeface="Catamaran Light"/>
              </a:rPr>
              <a:t>Eiropas Savienības un Lielbritānijas tirgū</a:t>
            </a:r>
          </a:p>
        </p:txBody>
      </p:sp>
      <p:sp>
        <p:nvSpPr>
          <p:cNvPr id="41" name="Google Shape;345;p40">
            <a:extLst>
              <a:ext uri="{FF2B5EF4-FFF2-40B4-BE49-F238E27FC236}">
                <a16:creationId xmlns:a16="http://schemas.microsoft.com/office/drawing/2014/main" id="{13CC2A06-6DFD-7CC6-2817-79902340649C}"/>
              </a:ext>
            </a:extLst>
          </p:cNvPr>
          <p:cNvSpPr txBox="1">
            <a:spLocks/>
          </p:cNvSpPr>
          <p:nvPr/>
        </p:nvSpPr>
        <p:spPr>
          <a:xfrm>
            <a:off x="1198973" y="1618540"/>
            <a:ext cx="2050775" cy="3380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2800"/>
              <a:buFont typeface="Livvic"/>
              <a:buNone/>
              <a:defRPr sz="2800" b="1" i="0" u="none" strike="noStrike" cap="none">
                <a:solidFill>
                  <a:schemeClr val="dk1"/>
                </a:solidFill>
                <a:latin typeface="Livvic"/>
                <a:ea typeface="Livvic"/>
                <a:cs typeface="Livvic"/>
                <a:sym typeface="Livvic"/>
              </a:defRPr>
            </a:lvl1pPr>
            <a:lvl2pPr marR="0" lvl="1"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2pPr>
            <a:lvl3pPr marR="0" lvl="2"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3pPr>
            <a:lvl4pPr marR="0" lvl="3"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4pPr>
            <a:lvl5pPr marR="0" lvl="4"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5pPr>
            <a:lvl6pPr marR="0" lvl="5"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6pPr>
            <a:lvl7pPr marR="0" lvl="6"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7pPr>
            <a:lvl8pPr marR="0" lvl="7"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8pPr>
            <a:lvl9pPr marR="0" lvl="8"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9pPr>
          </a:lstStyle>
          <a:p>
            <a:pPr algn="ctr"/>
            <a:r>
              <a:rPr lang="en" sz="1500" dirty="0">
                <a:solidFill>
                  <a:schemeClr val="lt1"/>
                </a:solidFill>
              </a:rPr>
              <a:t>100K -1M EUR/</a:t>
            </a:r>
            <a:r>
              <a:rPr lang="en" sz="1500" dirty="0" err="1">
                <a:solidFill>
                  <a:schemeClr val="lt1"/>
                </a:solidFill>
              </a:rPr>
              <a:t>gadā</a:t>
            </a:r>
            <a:endParaRPr lang="en" sz="1500" dirty="0">
              <a:solidFill>
                <a:schemeClr val="lt1"/>
              </a:solidFill>
            </a:endParaRPr>
          </a:p>
        </p:txBody>
      </p:sp>
      <p:sp>
        <p:nvSpPr>
          <p:cNvPr id="42" name="Google Shape;346;p40">
            <a:extLst>
              <a:ext uri="{FF2B5EF4-FFF2-40B4-BE49-F238E27FC236}">
                <a16:creationId xmlns:a16="http://schemas.microsoft.com/office/drawing/2014/main" id="{2B197CCA-4462-AB2D-AD0D-C6763B53EF1C}"/>
              </a:ext>
            </a:extLst>
          </p:cNvPr>
          <p:cNvSpPr/>
          <p:nvPr/>
        </p:nvSpPr>
        <p:spPr>
          <a:xfrm>
            <a:off x="3134712" y="1632597"/>
            <a:ext cx="2002219" cy="537531"/>
          </a:xfrm>
          <a:prstGeom prst="rect">
            <a:avLst/>
          </a:prstGeom>
          <a:solidFill>
            <a:schemeClr val="accent1">
              <a:alpha val="732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47;p40">
            <a:extLst>
              <a:ext uri="{FF2B5EF4-FFF2-40B4-BE49-F238E27FC236}">
                <a16:creationId xmlns:a16="http://schemas.microsoft.com/office/drawing/2014/main" id="{5462F27D-FEF7-A1A0-99FD-94FE78E773A7}"/>
              </a:ext>
            </a:extLst>
          </p:cNvPr>
          <p:cNvSpPr txBox="1">
            <a:spLocks/>
          </p:cNvSpPr>
          <p:nvPr/>
        </p:nvSpPr>
        <p:spPr>
          <a:xfrm>
            <a:off x="3415854" y="1732343"/>
            <a:ext cx="1439934" cy="3380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2800"/>
              <a:buFont typeface="Livvic"/>
              <a:buNone/>
              <a:defRPr sz="2800" b="1" i="0" u="none" strike="noStrike" cap="none">
                <a:solidFill>
                  <a:schemeClr val="dk1"/>
                </a:solidFill>
                <a:latin typeface="Livvic"/>
                <a:ea typeface="Livvic"/>
                <a:cs typeface="Livvic"/>
                <a:sym typeface="Livvic"/>
              </a:defRPr>
            </a:lvl1pPr>
            <a:lvl2pPr marR="0" lvl="1"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2pPr>
            <a:lvl3pPr marR="0" lvl="2"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3pPr>
            <a:lvl4pPr marR="0" lvl="3"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4pPr>
            <a:lvl5pPr marR="0" lvl="4"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5pPr>
            <a:lvl6pPr marR="0" lvl="5"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6pPr>
            <a:lvl7pPr marR="0" lvl="6"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7pPr>
            <a:lvl8pPr marR="0" lvl="7"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8pPr>
            <a:lvl9pPr marR="0" lvl="8"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9pPr>
          </a:lstStyle>
          <a:p>
            <a:pPr algn="ctr"/>
            <a:r>
              <a:rPr lang="lv-LV" sz="1400" dirty="0">
                <a:solidFill>
                  <a:schemeClr val="bg1"/>
                </a:solidFill>
                <a:latin typeface="Catamaran Light"/>
                <a:ea typeface="Catamaran Light"/>
                <a:cs typeface="Catamaran Light"/>
                <a:sym typeface="Catamaran Light"/>
              </a:rPr>
              <a:t>Apgrozījums</a:t>
            </a:r>
          </a:p>
        </p:txBody>
      </p:sp>
      <p:sp>
        <p:nvSpPr>
          <p:cNvPr id="45" name="Google Shape;349;p40">
            <a:extLst>
              <a:ext uri="{FF2B5EF4-FFF2-40B4-BE49-F238E27FC236}">
                <a16:creationId xmlns:a16="http://schemas.microsoft.com/office/drawing/2014/main" id="{5B5DAD78-3E98-4C67-A108-E250FBA21A64}"/>
              </a:ext>
            </a:extLst>
          </p:cNvPr>
          <p:cNvSpPr txBox="1">
            <a:spLocks/>
          </p:cNvSpPr>
          <p:nvPr/>
        </p:nvSpPr>
        <p:spPr>
          <a:xfrm>
            <a:off x="3326741" y="2581994"/>
            <a:ext cx="1810190" cy="3380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2800"/>
              <a:buFont typeface="Livvic"/>
              <a:buNone/>
              <a:defRPr sz="2800" b="1" i="0" u="none" strike="noStrike" cap="none">
                <a:solidFill>
                  <a:schemeClr val="dk1"/>
                </a:solidFill>
                <a:latin typeface="Livvic"/>
                <a:ea typeface="Livvic"/>
                <a:cs typeface="Livvic"/>
                <a:sym typeface="Livvic"/>
              </a:defRPr>
            </a:lvl1pPr>
            <a:lvl2pPr marR="0" lvl="1"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2pPr>
            <a:lvl3pPr marR="0" lvl="2"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3pPr>
            <a:lvl4pPr marR="0" lvl="3"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4pPr>
            <a:lvl5pPr marR="0" lvl="4"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5pPr>
            <a:lvl6pPr marR="0" lvl="5"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6pPr>
            <a:lvl7pPr marR="0" lvl="6"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7pPr>
            <a:lvl8pPr marR="0" lvl="7"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8pPr>
            <a:lvl9pPr marR="0" lvl="8"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9pPr>
          </a:lstStyle>
          <a:p>
            <a:pPr algn="ctr"/>
            <a:r>
              <a:rPr lang="lv-LV" sz="1400" dirty="0">
                <a:solidFill>
                  <a:schemeClr val="lt1"/>
                </a:solidFill>
                <a:latin typeface="Catamaran Light"/>
                <a:ea typeface="Catamaran Light"/>
                <a:cs typeface="Catamaran Light"/>
                <a:sym typeface="Catamaran Light"/>
              </a:rPr>
              <a:t>Pakalpojumu sniedzēji</a:t>
            </a:r>
          </a:p>
        </p:txBody>
      </p:sp>
      <p:sp>
        <p:nvSpPr>
          <p:cNvPr id="46" name="Google Shape;350;p40">
            <a:extLst>
              <a:ext uri="{FF2B5EF4-FFF2-40B4-BE49-F238E27FC236}">
                <a16:creationId xmlns:a16="http://schemas.microsoft.com/office/drawing/2014/main" id="{187A22CE-AE80-1862-40F1-567B321BADA1}"/>
              </a:ext>
            </a:extLst>
          </p:cNvPr>
          <p:cNvSpPr/>
          <p:nvPr/>
        </p:nvSpPr>
        <p:spPr>
          <a:xfrm>
            <a:off x="1198973" y="536802"/>
            <a:ext cx="2174462" cy="809833"/>
          </a:xfrm>
          <a:prstGeom prst="rect">
            <a:avLst/>
          </a:prstGeom>
          <a:solidFill>
            <a:schemeClr val="accent1">
              <a:alpha val="617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7" name="Google Shape;351;p40">
            <a:extLst>
              <a:ext uri="{FF2B5EF4-FFF2-40B4-BE49-F238E27FC236}">
                <a16:creationId xmlns:a16="http://schemas.microsoft.com/office/drawing/2014/main" id="{1408DCDA-6226-AD19-A064-D6ED73BA1BDA}"/>
              </a:ext>
            </a:extLst>
          </p:cNvPr>
          <p:cNvSpPr txBox="1">
            <a:spLocks/>
          </p:cNvSpPr>
          <p:nvPr/>
        </p:nvSpPr>
        <p:spPr>
          <a:xfrm>
            <a:off x="1287261" y="693234"/>
            <a:ext cx="1962487" cy="54723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2800"/>
              <a:buFont typeface="Livvic"/>
              <a:buNone/>
              <a:defRPr sz="2800" b="1" i="0" u="none" strike="noStrike" cap="none">
                <a:solidFill>
                  <a:schemeClr val="dk1"/>
                </a:solidFill>
                <a:latin typeface="Livvic"/>
                <a:ea typeface="Livvic"/>
                <a:cs typeface="Livvic"/>
                <a:sym typeface="Livvic"/>
              </a:defRPr>
            </a:lvl1pPr>
            <a:lvl2pPr marR="0" lvl="1"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2pPr>
            <a:lvl3pPr marR="0" lvl="2"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3pPr>
            <a:lvl4pPr marR="0" lvl="3"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4pPr>
            <a:lvl5pPr marR="0" lvl="4"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5pPr>
            <a:lvl6pPr marR="0" lvl="5"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6pPr>
            <a:lvl7pPr marR="0" lvl="6"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7pPr>
            <a:lvl8pPr marR="0" lvl="7"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8pPr>
            <a:lvl9pPr marR="0" lvl="8"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9pPr>
          </a:lstStyle>
          <a:p>
            <a:pPr algn="ctr"/>
            <a:r>
              <a:rPr lang="en-GB" sz="1500" dirty="0">
                <a:solidFill>
                  <a:schemeClr val="lt1"/>
                </a:solidFill>
              </a:rPr>
              <a:t>Mazie un </a:t>
            </a:r>
            <a:r>
              <a:rPr lang="en-GB" sz="1500" dirty="0" err="1">
                <a:solidFill>
                  <a:schemeClr val="lt1"/>
                </a:solidFill>
              </a:rPr>
              <a:t>vidējie</a:t>
            </a:r>
            <a:r>
              <a:rPr lang="en-GB" sz="1500" dirty="0">
                <a:solidFill>
                  <a:schemeClr val="lt1"/>
                </a:solidFill>
              </a:rPr>
              <a:t> </a:t>
            </a:r>
            <a:r>
              <a:rPr lang="en-GB" sz="1500" dirty="0" err="1">
                <a:solidFill>
                  <a:schemeClr val="lt1"/>
                </a:solidFill>
              </a:rPr>
              <a:t>komersanti</a:t>
            </a:r>
            <a:endParaRPr lang="en-GB" sz="1500" dirty="0">
              <a:solidFill>
                <a:schemeClr val="lt1"/>
              </a:solidFill>
            </a:endParaRPr>
          </a:p>
        </p:txBody>
      </p:sp>
      <p:sp>
        <p:nvSpPr>
          <p:cNvPr id="54" name="Google Shape;341;p40">
            <a:extLst>
              <a:ext uri="{FF2B5EF4-FFF2-40B4-BE49-F238E27FC236}">
                <a16:creationId xmlns:a16="http://schemas.microsoft.com/office/drawing/2014/main" id="{F2D2143E-FA3F-D0A8-03BD-EFEFD6C4FDA4}"/>
              </a:ext>
            </a:extLst>
          </p:cNvPr>
          <p:cNvSpPr/>
          <p:nvPr/>
        </p:nvSpPr>
        <p:spPr>
          <a:xfrm>
            <a:off x="1198973" y="3398342"/>
            <a:ext cx="2174462" cy="809833"/>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345;p40">
            <a:extLst>
              <a:ext uri="{FF2B5EF4-FFF2-40B4-BE49-F238E27FC236}">
                <a16:creationId xmlns:a16="http://schemas.microsoft.com/office/drawing/2014/main" id="{B3F5D37E-37D9-F201-AF04-66BB7338131C}"/>
              </a:ext>
            </a:extLst>
          </p:cNvPr>
          <p:cNvSpPr txBox="1">
            <a:spLocks/>
          </p:cNvSpPr>
          <p:nvPr/>
        </p:nvSpPr>
        <p:spPr>
          <a:xfrm>
            <a:off x="1287261" y="3527938"/>
            <a:ext cx="1962487" cy="3380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2800"/>
              <a:buFont typeface="Livvic"/>
              <a:buNone/>
              <a:defRPr sz="2800" b="1" i="0" u="none" strike="noStrike" cap="none">
                <a:solidFill>
                  <a:schemeClr val="dk1"/>
                </a:solidFill>
                <a:latin typeface="Livvic"/>
                <a:ea typeface="Livvic"/>
                <a:cs typeface="Livvic"/>
                <a:sym typeface="Livvic"/>
              </a:defRPr>
            </a:lvl1pPr>
            <a:lvl2pPr marR="0" lvl="1"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2pPr>
            <a:lvl3pPr marR="0" lvl="2"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3pPr>
            <a:lvl4pPr marR="0" lvl="3"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4pPr>
            <a:lvl5pPr marR="0" lvl="4"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5pPr>
            <a:lvl6pPr marR="0" lvl="5"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6pPr>
            <a:lvl7pPr marR="0" lvl="6"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7pPr>
            <a:lvl8pPr marR="0" lvl="7"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8pPr>
            <a:lvl9pPr marR="0" lvl="8"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9pPr>
          </a:lstStyle>
          <a:p>
            <a:pPr algn="ctr"/>
            <a:r>
              <a:rPr lang="en" sz="1500" dirty="0">
                <a:solidFill>
                  <a:schemeClr val="lt1"/>
                </a:solidFill>
              </a:rPr>
              <a:t>500-3000 EUR/</a:t>
            </a:r>
            <a:r>
              <a:rPr lang="en" sz="1500" dirty="0" err="1">
                <a:solidFill>
                  <a:schemeClr val="lt1"/>
                </a:solidFill>
              </a:rPr>
              <a:t>mēn</a:t>
            </a:r>
            <a:r>
              <a:rPr lang="en" sz="1500" dirty="0">
                <a:solidFill>
                  <a:schemeClr val="lt1"/>
                </a:solidFill>
              </a:rPr>
              <a:t>.</a:t>
            </a:r>
          </a:p>
        </p:txBody>
      </p:sp>
      <p:sp>
        <p:nvSpPr>
          <p:cNvPr id="56" name="Google Shape;346;p40">
            <a:extLst>
              <a:ext uri="{FF2B5EF4-FFF2-40B4-BE49-F238E27FC236}">
                <a16:creationId xmlns:a16="http://schemas.microsoft.com/office/drawing/2014/main" id="{27E3CCC1-C39F-08DF-A0C2-091E2E915FA4}"/>
              </a:ext>
            </a:extLst>
          </p:cNvPr>
          <p:cNvSpPr/>
          <p:nvPr/>
        </p:nvSpPr>
        <p:spPr>
          <a:xfrm>
            <a:off x="3134712" y="3541995"/>
            <a:ext cx="2002219" cy="537531"/>
          </a:xfrm>
          <a:prstGeom prst="rect">
            <a:avLst/>
          </a:prstGeom>
          <a:solidFill>
            <a:schemeClr val="accent1">
              <a:alpha val="732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347;p40">
            <a:extLst>
              <a:ext uri="{FF2B5EF4-FFF2-40B4-BE49-F238E27FC236}">
                <a16:creationId xmlns:a16="http://schemas.microsoft.com/office/drawing/2014/main" id="{0114B9E8-FA52-335E-FF4A-169E86119417}"/>
              </a:ext>
            </a:extLst>
          </p:cNvPr>
          <p:cNvSpPr txBox="1">
            <a:spLocks/>
          </p:cNvSpPr>
          <p:nvPr/>
        </p:nvSpPr>
        <p:spPr>
          <a:xfrm>
            <a:off x="3468101" y="3552324"/>
            <a:ext cx="1439934" cy="3380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2800"/>
              <a:buFont typeface="Livvic"/>
              <a:buNone/>
              <a:defRPr sz="2800" b="1" i="0" u="none" strike="noStrike" cap="none">
                <a:solidFill>
                  <a:schemeClr val="dk1"/>
                </a:solidFill>
                <a:latin typeface="Livvic"/>
                <a:ea typeface="Livvic"/>
                <a:cs typeface="Livvic"/>
                <a:sym typeface="Livvic"/>
              </a:defRPr>
            </a:lvl1pPr>
            <a:lvl2pPr marR="0" lvl="1"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2pPr>
            <a:lvl3pPr marR="0" lvl="2"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3pPr>
            <a:lvl4pPr marR="0" lvl="3"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4pPr>
            <a:lvl5pPr marR="0" lvl="4"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5pPr>
            <a:lvl6pPr marR="0" lvl="5"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6pPr>
            <a:lvl7pPr marR="0" lvl="6"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7pPr>
            <a:lvl8pPr marR="0" lvl="7"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8pPr>
            <a:lvl9pPr marR="0" lvl="8"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9pPr>
          </a:lstStyle>
          <a:p>
            <a:pPr algn="ctr"/>
            <a:r>
              <a:rPr lang="lv-LV" sz="1400" dirty="0">
                <a:solidFill>
                  <a:schemeClr val="bg1"/>
                </a:solidFill>
                <a:latin typeface="Catamaran Light"/>
                <a:ea typeface="Catamaran Light"/>
                <a:cs typeface="Catamaran Light"/>
                <a:sym typeface="Catamaran Light"/>
              </a:rPr>
              <a:t>Esošie izdevumi grāmatvedībā</a:t>
            </a:r>
          </a:p>
        </p:txBody>
      </p:sp>
      <p:sp>
        <p:nvSpPr>
          <p:cNvPr id="208" name="Google Shape;345;p40">
            <a:extLst>
              <a:ext uri="{FF2B5EF4-FFF2-40B4-BE49-F238E27FC236}">
                <a16:creationId xmlns:a16="http://schemas.microsoft.com/office/drawing/2014/main" id="{CA1FBD2D-CA3D-C984-8B5B-62D141968C9A}"/>
              </a:ext>
            </a:extLst>
          </p:cNvPr>
          <p:cNvSpPr txBox="1">
            <a:spLocks/>
          </p:cNvSpPr>
          <p:nvPr/>
        </p:nvSpPr>
        <p:spPr>
          <a:xfrm>
            <a:off x="1176395" y="2456090"/>
            <a:ext cx="2216882" cy="7421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2800"/>
              <a:buFont typeface="Livvic"/>
              <a:buNone/>
              <a:defRPr sz="2800" b="1" i="0" u="none" strike="noStrike" cap="none">
                <a:solidFill>
                  <a:schemeClr val="dk1"/>
                </a:solidFill>
                <a:latin typeface="Livvic"/>
                <a:ea typeface="Livvic"/>
                <a:cs typeface="Livvic"/>
                <a:sym typeface="Livvic"/>
              </a:defRPr>
            </a:lvl1pPr>
            <a:lvl2pPr marR="0" lvl="1"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2pPr>
            <a:lvl3pPr marR="0" lvl="2"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3pPr>
            <a:lvl4pPr marR="0" lvl="3"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4pPr>
            <a:lvl5pPr marR="0" lvl="4"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5pPr>
            <a:lvl6pPr marR="0" lvl="5"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6pPr>
            <a:lvl7pPr marR="0" lvl="6"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7pPr>
            <a:lvl8pPr marR="0" lvl="7"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8pPr>
            <a:lvl9pPr marR="0" lvl="8" algn="r" rtl="0">
              <a:lnSpc>
                <a:spcPct val="100000"/>
              </a:lnSpc>
              <a:spcBef>
                <a:spcPts val="0"/>
              </a:spcBef>
              <a:spcAft>
                <a:spcPts val="0"/>
              </a:spcAft>
              <a:buClr>
                <a:srgbClr val="000000"/>
              </a:buClr>
              <a:buSzPts val="1600"/>
              <a:buFont typeface="Livvic"/>
              <a:buNone/>
              <a:defRPr sz="1600" b="1" i="0" u="none" strike="noStrike" cap="none">
                <a:solidFill>
                  <a:srgbClr val="000000"/>
                </a:solidFill>
                <a:latin typeface="Livvic"/>
                <a:ea typeface="Livvic"/>
                <a:cs typeface="Livvic"/>
                <a:sym typeface="Livvic"/>
              </a:defRPr>
            </a:lvl9pPr>
          </a:lstStyle>
          <a:p>
            <a:pPr marL="285750" indent="-285750" algn="l">
              <a:buSzPct val="100000"/>
              <a:buFont typeface="Arial" panose="020B0604020202020204" pitchFamily="34" charset="0"/>
              <a:buChar char="•"/>
            </a:pPr>
            <a:r>
              <a:rPr lang="en" sz="1200" dirty="0">
                <a:solidFill>
                  <a:schemeClr val="lt1"/>
                </a:solidFill>
              </a:rPr>
              <a:t>IT </a:t>
            </a:r>
            <a:r>
              <a:rPr lang="en" sz="1200" dirty="0" err="1">
                <a:solidFill>
                  <a:schemeClr val="lt1"/>
                </a:solidFill>
              </a:rPr>
              <a:t>pakalpojumi</a:t>
            </a:r>
            <a:endParaRPr lang="en" sz="1200" dirty="0">
              <a:solidFill>
                <a:schemeClr val="lt1"/>
              </a:solidFill>
            </a:endParaRPr>
          </a:p>
          <a:p>
            <a:pPr marL="285750" indent="-285750" algn="l">
              <a:buSzPct val="100000"/>
              <a:buFont typeface="Arial" panose="020B0604020202020204" pitchFamily="34" charset="0"/>
              <a:buChar char="•"/>
            </a:pPr>
            <a:r>
              <a:rPr lang="en" sz="1200" dirty="0" err="1">
                <a:solidFill>
                  <a:schemeClr val="lt1"/>
                </a:solidFill>
              </a:rPr>
              <a:t>Klientu</a:t>
            </a:r>
            <a:r>
              <a:rPr lang="en" sz="1200" dirty="0">
                <a:solidFill>
                  <a:schemeClr val="lt1"/>
                </a:solidFill>
              </a:rPr>
              <a:t> </a:t>
            </a:r>
            <a:r>
              <a:rPr lang="en" sz="1200" dirty="0" err="1">
                <a:solidFill>
                  <a:schemeClr val="lt1"/>
                </a:solidFill>
              </a:rPr>
              <a:t>apkalpošana</a:t>
            </a:r>
            <a:r>
              <a:rPr lang="en" sz="1200" dirty="0">
                <a:solidFill>
                  <a:schemeClr val="lt1"/>
                </a:solidFill>
              </a:rPr>
              <a:t> </a:t>
            </a:r>
          </a:p>
          <a:p>
            <a:pPr marL="285750" indent="-285750" algn="l">
              <a:buSzPct val="100000"/>
              <a:buFont typeface="Arial" panose="020B0604020202020204" pitchFamily="34" charset="0"/>
              <a:buChar char="•"/>
            </a:pPr>
            <a:r>
              <a:rPr lang="en" sz="1200" dirty="0" err="1">
                <a:solidFill>
                  <a:schemeClr val="lt1"/>
                </a:solidFill>
              </a:rPr>
              <a:t>Veikali</a:t>
            </a:r>
            <a:endParaRPr lang="en" sz="1200" dirty="0">
              <a:solidFill>
                <a:schemeClr val="lt1"/>
              </a:solidFill>
            </a:endParaRPr>
          </a:p>
        </p:txBody>
      </p:sp>
      <p:grpSp>
        <p:nvGrpSpPr>
          <p:cNvPr id="214" name="Google Shape;5292;p61">
            <a:extLst>
              <a:ext uri="{FF2B5EF4-FFF2-40B4-BE49-F238E27FC236}">
                <a16:creationId xmlns:a16="http://schemas.microsoft.com/office/drawing/2014/main" id="{FC3B8516-4B14-91C8-081D-138DB9772F69}"/>
              </a:ext>
            </a:extLst>
          </p:cNvPr>
          <p:cNvGrpSpPr/>
          <p:nvPr/>
        </p:nvGrpSpPr>
        <p:grpSpPr>
          <a:xfrm>
            <a:off x="5827074" y="1827997"/>
            <a:ext cx="1493068" cy="1487506"/>
            <a:chOff x="5355784" y="3834547"/>
            <a:chExt cx="299019" cy="297905"/>
          </a:xfrm>
          <a:solidFill>
            <a:schemeClr val="accent1"/>
          </a:solidFill>
        </p:grpSpPr>
        <p:sp>
          <p:nvSpPr>
            <p:cNvPr id="215" name="Google Shape;5293;p61">
              <a:extLst>
                <a:ext uri="{FF2B5EF4-FFF2-40B4-BE49-F238E27FC236}">
                  <a16:creationId xmlns:a16="http://schemas.microsoft.com/office/drawing/2014/main" id="{FDAA3468-D414-9F59-D3B2-BEBD15BFF858}"/>
                </a:ext>
              </a:extLst>
            </p:cNvPr>
            <p:cNvSpPr/>
            <p:nvPr/>
          </p:nvSpPr>
          <p:spPr>
            <a:xfrm>
              <a:off x="5355784" y="3834547"/>
              <a:ext cx="299019" cy="297905"/>
            </a:xfrm>
            <a:custGeom>
              <a:avLst/>
              <a:gdLst/>
              <a:ahLst/>
              <a:cxnLst/>
              <a:rect l="l" t="t" r="r" b="b"/>
              <a:pathLst>
                <a:path w="9395" h="9360" extrusionOk="0">
                  <a:moveTo>
                    <a:pt x="3572" y="5454"/>
                  </a:moveTo>
                  <a:cubicBezTo>
                    <a:pt x="3679" y="5573"/>
                    <a:pt x="3786" y="5704"/>
                    <a:pt x="3929" y="5811"/>
                  </a:cubicBezTo>
                  <a:lnTo>
                    <a:pt x="3405" y="6335"/>
                  </a:lnTo>
                  <a:cubicBezTo>
                    <a:pt x="3393" y="6311"/>
                    <a:pt x="3393" y="6299"/>
                    <a:pt x="3382" y="6287"/>
                  </a:cubicBezTo>
                  <a:lnTo>
                    <a:pt x="3096" y="6002"/>
                  </a:lnTo>
                  <a:cubicBezTo>
                    <a:pt x="3084" y="5990"/>
                    <a:pt x="3060" y="5978"/>
                    <a:pt x="3048" y="5978"/>
                  </a:cubicBezTo>
                  <a:lnTo>
                    <a:pt x="3572" y="5454"/>
                  </a:lnTo>
                  <a:close/>
                  <a:moveTo>
                    <a:pt x="2748" y="6109"/>
                  </a:moveTo>
                  <a:cubicBezTo>
                    <a:pt x="2804" y="6109"/>
                    <a:pt x="2858" y="6133"/>
                    <a:pt x="2893" y="6180"/>
                  </a:cubicBezTo>
                  <a:lnTo>
                    <a:pt x="3179" y="6466"/>
                  </a:lnTo>
                  <a:cubicBezTo>
                    <a:pt x="3274" y="6573"/>
                    <a:pt x="3274" y="6704"/>
                    <a:pt x="3191" y="6788"/>
                  </a:cubicBezTo>
                  <a:lnTo>
                    <a:pt x="3036" y="6954"/>
                  </a:lnTo>
                  <a:lnTo>
                    <a:pt x="2429" y="6347"/>
                  </a:lnTo>
                  <a:lnTo>
                    <a:pt x="2584" y="6180"/>
                  </a:lnTo>
                  <a:cubicBezTo>
                    <a:pt x="2631" y="6133"/>
                    <a:pt x="2691" y="6109"/>
                    <a:pt x="2748" y="6109"/>
                  </a:cubicBezTo>
                  <a:close/>
                  <a:moveTo>
                    <a:pt x="2215" y="6549"/>
                  </a:moveTo>
                  <a:lnTo>
                    <a:pt x="2822" y="7169"/>
                  </a:lnTo>
                  <a:lnTo>
                    <a:pt x="965" y="9026"/>
                  </a:lnTo>
                  <a:cubicBezTo>
                    <a:pt x="923" y="9068"/>
                    <a:pt x="866" y="9088"/>
                    <a:pt x="810" y="9088"/>
                  </a:cubicBezTo>
                  <a:cubicBezTo>
                    <a:pt x="753" y="9088"/>
                    <a:pt x="697" y="9068"/>
                    <a:pt x="655" y="9026"/>
                  </a:cubicBezTo>
                  <a:lnTo>
                    <a:pt x="369" y="8740"/>
                  </a:lnTo>
                  <a:cubicBezTo>
                    <a:pt x="262" y="8657"/>
                    <a:pt x="262" y="8502"/>
                    <a:pt x="357" y="8419"/>
                  </a:cubicBezTo>
                  <a:lnTo>
                    <a:pt x="2215" y="6549"/>
                  </a:lnTo>
                  <a:close/>
                  <a:moveTo>
                    <a:pt x="6096" y="1"/>
                  </a:moveTo>
                  <a:cubicBezTo>
                    <a:pt x="3417" y="1"/>
                    <a:pt x="1869" y="3061"/>
                    <a:pt x="3441" y="5216"/>
                  </a:cubicBezTo>
                  <a:lnTo>
                    <a:pt x="2810" y="5835"/>
                  </a:lnTo>
                  <a:cubicBezTo>
                    <a:pt x="2798" y="5834"/>
                    <a:pt x="2786" y="5834"/>
                    <a:pt x="2774" y="5834"/>
                  </a:cubicBezTo>
                  <a:cubicBezTo>
                    <a:pt x="2643" y="5834"/>
                    <a:pt x="2516" y="5892"/>
                    <a:pt x="2429" y="5990"/>
                  </a:cubicBezTo>
                  <a:lnTo>
                    <a:pt x="191" y="8216"/>
                  </a:lnTo>
                  <a:cubicBezTo>
                    <a:pt x="0" y="8419"/>
                    <a:pt x="0" y="8728"/>
                    <a:pt x="191" y="8919"/>
                  </a:cubicBezTo>
                  <a:lnTo>
                    <a:pt x="465" y="9216"/>
                  </a:lnTo>
                  <a:cubicBezTo>
                    <a:pt x="560" y="9312"/>
                    <a:pt x="685" y="9359"/>
                    <a:pt x="810" y="9359"/>
                  </a:cubicBezTo>
                  <a:cubicBezTo>
                    <a:pt x="935" y="9359"/>
                    <a:pt x="1060" y="9312"/>
                    <a:pt x="1155" y="9216"/>
                  </a:cubicBezTo>
                  <a:lnTo>
                    <a:pt x="3120" y="7252"/>
                  </a:lnTo>
                  <a:lnTo>
                    <a:pt x="3393" y="6990"/>
                  </a:lnTo>
                  <a:cubicBezTo>
                    <a:pt x="3501" y="6883"/>
                    <a:pt x="3536" y="6752"/>
                    <a:pt x="3536" y="6597"/>
                  </a:cubicBezTo>
                  <a:lnTo>
                    <a:pt x="4167" y="5978"/>
                  </a:lnTo>
                  <a:cubicBezTo>
                    <a:pt x="4632" y="6299"/>
                    <a:pt x="5179" y="6526"/>
                    <a:pt x="5763" y="6573"/>
                  </a:cubicBezTo>
                  <a:lnTo>
                    <a:pt x="5775" y="6573"/>
                  </a:lnTo>
                  <a:cubicBezTo>
                    <a:pt x="5846" y="6573"/>
                    <a:pt x="5906" y="6514"/>
                    <a:pt x="5906" y="6454"/>
                  </a:cubicBezTo>
                  <a:cubicBezTo>
                    <a:pt x="5918" y="6371"/>
                    <a:pt x="5858" y="6299"/>
                    <a:pt x="5787" y="6299"/>
                  </a:cubicBezTo>
                  <a:cubicBezTo>
                    <a:pt x="5191" y="6240"/>
                    <a:pt x="4644" y="6002"/>
                    <a:pt x="4191" y="5645"/>
                  </a:cubicBezTo>
                  <a:cubicBezTo>
                    <a:pt x="1977" y="3847"/>
                    <a:pt x="3286" y="287"/>
                    <a:pt x="6096" y="287"/>
                  </a:cubicBezTo>
                  <a:cubicBezTo>
                    <a:pt x="7680" y="287"/>
                    <a:pt x="8942" y="1489"/>
                    <a:pt x="9108" y="3001"/>
                  </a:cubicBezTo>
                  <a:cubicBezTo>
                    <a:pt x="9119" y="3067"/>
                    <a:pt x="9170" y="3122"/>
                    <a:pt x="9233" y="3122"/>
                  </a:cubicBezTo>
                  <a:cubicBezTo>
                    <a:pt x="9239" y="3122"/>
                    <a:pt x="9245" y="3121"/>
                    <a:pt x="9251" y="3120"/>
                  </a:cubicBezTo>
                  <a:cubicBezTo>
                    <a:pt x="9335" y="3097"/>
                    <a:pt x="9394" y="3037"/>
                    <a:pt x="9370" y="2966"/>
                  </a:cubicBezTo>
                  <a:cubicBezTo>
                    <a:pt x="9216" y="1334"/>
                    <a:pt x="7823" y="1"/>
                    <a:pt x="6096" y="1"/>
                  </a:cubicBezTo>
                  <a:close/>
                </a:path>
              </a:pathLst>
            </a:custGeom>
            <a:grpFill/>
            <a:ln>
              <a:solidFill>
                <a:schemeClr val="accen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5294;p61">
              <a:extLst>
                <a:ext uri="{FF2B5EF4-FFF2-40B4-BE49-F238E27FC236}">
                  <a16:creationId xmlns:a16="http://schemas.microsoft.com/office/drawing/2014/main" id="{A9A62590-7EAD-8F77-D730-2F0CBDCF91F2}"/>
                </a:ext>
              </a:extLst>
            </p:cNvPr>
            <p:cNvSpPr/>
            <p:nvPr/>
          </p:nvSpPr>
          <p:spPr>
            <a:xfrm>
              <a:off x="5455054" y="3854280"/>
              <a:ext cx="179666" cy="171296"/>
            </a:xfrm>
            <a:custGeom>
              <a:avLst/>
              <a:gdLst/>
              <a:ahLst/>
              <a:cxnLst/>
              <a:rect l="l" t="t" r="r" b="b"/>
              <a:pathLst>
                <a:path w="5645" h="5382" extrusionOk="0">
                  <a:moveTo>
                    <a:pt x="2953" y="274"/>
                  </a:moveTo>
                  <a:cubicBezTo>
                    <a:pt x="4275" y="274"/>
                    <a:pt x="5358" y="1345"/>
                    <a:pt x="5358" y="2691"/>
                  </a:cubicBezTo>
                  <a:cubicBezTo>
                    <a:pt x="5358" y="4024"/>
                    <a:pt x="4275" y="5096"/>
                    <a:pt x="2953" y="5096"/>
                  </a:cubicBezTo>
                  <a:cubicBezTo>
                    <a:pt x="2322" y="5096"/>
                    <a:pt x="1715" y="4858"/>
                    <a:pt x="1239" y="4405"/>
                  </a:cubicBezTo>
                  <a:cubicBezTo>
                    <a:pt x="298" y="3465"/>
                    <a:pt x="298" y="1929"/>
                    <a:pt x="1239" y="976"/>
                  </a:cubicBezTo>
                  <a:cubicBezTo>
                    <a:pt x="1715" y="500"/>
                    <a:pt x="2322" y="274"/>
                    <a:pt x="2953" y="274"/>
                  </a:cubicBezTo>
                  <a:close/>
                  <a:moveTo>
                    <a:pt x="2958" y="0"/>
                  </a:moveTo>
                  <a:cubicBezTo>
                    <a:pt x="2269" y="0"/>
                    <a:pt x="1578" y="262"/>
                    <a:pt x="1048" y="786"/>
                  </a:cubicBezTo>
                  <a:cubicBezTo>
                    <a:pt x="1" y="1822"/>
                    <a:pt x="1" y="3536"/>
                    <a:pt x="1048" y="4596"/>
                  </a:cubicBezTo>
                  <a:cubicBezTo>
                    <a:pt x="1572" y="5120"/>
                    <a:pt x="2263" y="5382"/>
                    <a:pt x="2953" y="5382"/>
                  </a:cubicBezTo>
                  <a:cubicBezTo>
                    <a:pt x="4430" y="5370"/>
                    <a:pt x="5644" y="4179"/>
                    <a:pt x="5644" y="2691"/>
                  </a:cubicBezTo>
                  <a:cubicBezTo>
                    <a:pt x="5644" y="1977"/>
                    <a:pt x="5358" y="1286"/>
                    <a:pt x="4858" y="786"/>
                  </a:cubicBezTo>
                  <a:cubicBezTo>
                    <a:pt x="4335" y="262"/>
                    <a:pt x="3647" y="0"/>
                    <a:pt x="2958" y="0"/>
                  </a:cubicBezTo>
                  <a:close/>
                </a:path>
              </a:pathLst>
            </a:custGeom>
            <a:grpFill/>
            <a:ln>
              <a:solidFill>
                <a:schemeClr val="accen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5295;p61">
              <a:extLst>
                <a:ext uri="{FF2B5EF4-FFF2-40B4-BE49-F238E27FC236}">
                  <a16:creationId xmlns:a16="http://schemas.microsoft.com/office/drawing/2014/main" id="{A0FADC91-9D76-F5F6-7008-6B5BD39D003F}"/>
                </a:ext>
              </a:extLst>
            </p:cNvPr>
            <p:cNvSpPr/>
            <p:nvPr/>
          </p:nvSpPr>
          <p:spPr>
            <a:xfrm>
              <a:off x="5508110" y="3886490"/>
              <a:ext cx="81510" cy="99302"/>
            </a:xfrm>
            <a:custGeom>
              <a:avLst/>
              <a:gdLst/>
              <a:ahLst/>
              <a:cxnLst/>
              <a:rect l="l" t="t" r="r" b="b"/>
              <a:pathLst>
                <a:path w="2561" h="3120" extrusionOk="0">
                  <a:moveTo>
                    <a:pt x="1286" y="262"/>
                  </a:moveTo>
                  <a:cubicBezTo>
                    <a:pt x="1596" y="262"/>
                    <a:pt x="1846" y="512"/>
                    <a:pt x="1846" y="834"/>
                  </a:cubicBezTo>
                  <a:cubicBezTo>
                    <a:pt x="1846" y="1143"/>
                    <a:pt x="1596" y="1393"/>
                    <a:pt x="1286" y="1393"/>
                  </a:cubicBezTo>
                  <a:cubicBezTo>
                    <a:pt x="977" y="1393"/>
                    <a:pt x="715" y="1143"/>
                    <a:pt x="715" y="834"/>
                  </a:cubicBezTo>
                  <a:cubicBezTo>
                    <a:pt x="739" y="512"/>
                    <a:pt x="977" y="262"/>
                    <a:pt x="1286" y="262"/>
                  </a:cubicBezTo>
                  <a:close/>
                  <a:moveTo>
                    <a:pt x="1703" y="1667"/>
                  </a:moveTo>
                  <a:cubicBezTo>
                    <a:pt x="2036" y="1667"/>
                    <a:pt x="2310" y="1929"/>
                    <a:pt x="2310" y="2274"/>
                  </a:cubicBezTo>
                  <a:lnTo>
                    <a:pt x="2310" y="2858"/>
                  </a:lnTo>
                  <a:lnTo>
                    <a:pt x="2001" y="2858"/>
                  </a:lnTo>
                  <a:lnTo>
                    <a:pt x="2001" y="2262"/>
                  </a:lnTo>
                  <a:cubicBezTo>
                    <a:pt x="2001" y="2179"/>
                    <a:pt x="1941" y="2119"/>
                    <a:pt x="1870" y="2119"/>
                  </a:cubicBezTo>
                  <a:cubicBezTo>
                    <a:pt x="1786" y="2119"/>
                    <a:pt x="1727" y="2179"/>
                    <a:pt x="1727" y="2262"/>
                  </a:cubicBezTo>
                  <a:lnTo>
                    <a:pt x="1727" y="2858"/>
                  </a:lnTo>
                  <a:lnTo>
                    <a:pt x="870" y="2858"/>
                  </a:lnTo>
                  <a:lnTo>
                    <a:pt x="870" y="2262"/>
                  </a:lnTo>
                  <a:cubicBezTo>
                    <a:pt x="870" y="2179"/>
                    <a:pt x="810" y="2119"/>
                    <a:pt x="727" y="2119"/>
                  </a:cubicBezTo>
                  <a:cubicBezTo>
                    <a:pt x="655" y="2119"/>
                    <a:pt x="596" y="2179"/>
                    <a:pt x="596" y="2262"/>
                  </a:cubicBezTo>
                  <a:lnTo>
                    <a:pt x="596" y="2858"/>
                  </a:lnTo>
                  <a:lnTo>
                    <a:pt x="298" y="2858"/>
                  </a:lnTo>
                  <a:lnTo>
                    <a:pt x="298" y="2274"/>
                  </a:lnTo>
                  <a:cubicBezTo>
                    <a:pt x="298" y="1929"/>
                    <a:pt x="572" y="1667"/>
                    <a:pt x="905" y="1667"/>
                  </a:cubicBezTo>
                  <a:close/>
                  <a:moveTo>
                    <a:pt x="1286" y="0"/>
                  </a:moveTo>
                  <a:cubicBezTo>
                    <a:pt x="822" y="0"/>
                    <a:pt x="453" y="369"/>
                    <a:pt x="453" y="834"/>
                  </a:cubicBezTo>
                  <a:cubicBezTo>
                    <a:pt x="453" y="1048"/>
                    <a:pt x="536" y="1262"/>
                    <a:pt x="691" y="1405"/>
                  </a:cubicBezTo>
                  <a:cubicBezTo>
                    <a:pt x="298" y="1500"/>
                    <a:pt x="1" y="1857"/>
                    <a:pt x="1" y="2274"/>
                  </a:cubicBezTo>
                  <a:lnTo>
                    <a:pt x="1" y="2858"/>
                  </a:lnTo>
                  <a:cubicBezTo>
                    <a:pt x="1" y="3000"/>
                    <a:pt x="120" y="3120"/>
                    <a:pt x="274" y="3120"/>
                  </a:cubicBezTo>
                  <a:lnTo>
                    <a:pt x="2298" y="3120"/>
                  </a:lnTo>
                  <a:cubicBezTo>
                    <a:pt x="2441" y="3120"/>
                    <a:pt x="2560" y="3000"/>
                    <a:pt x="2560" y="2858"/>
                  </a:cubicBezTo>
                  <a:lnTo>
                    <a:pt x="2560" y="2274"/>
                  </a:lnTo>
                  <a:cubicBezTo>
                    <a:pt x="2560" y="1857"/>
                    <a:pt x="2275" y="1500"/>
                    <a:pt x="1882" y="1405"/>
                  </a:cubicBezTo>
                  <a:cubicBezTo>
                    <a:pt x="2025" y="1262"/>
                    <a:pt x="2120" y="1048"/>
                    <a:pt x="2120" y="834"/>
                  </a:cubicBezTo>
                  <a:cubicBezTo>
                    <a:pt x="2120" y="369"/>
                    <a:pt x="1751" y="0"/>
                    <a:pt x="1286" y="0"/>
                  </a:cubicBezTo>
                  <a:close/>
                </a:path>
              </a:pathLst>
            </a:custGeom>
            <a:grpFill/>
            <a:ln>
              <a:solidFill>
                <a:schemeClr val="accen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5296;p61">
              <a:extLst>
                <a:ext uri="{FF2B5EF4-FFF2-40B4-BE49-F238E27FC236}">
                  <a16:creationId xmlns:a16="http://schemas.microsoft.com/office/drawing/2014/main" id="{F04FF174-E174-44A6-F299-F8AC107E96AA}"/>
                </a:ext>
              </a:extLst>
            </p:cNvPr>
            <p:cNvSpPr/>
            <p:nvPr/>
          </p:nvSpPr>
          <p:spPr>
            <a:xfrm>
              <a:off x="5554706" y="3945530"/>
              <a:ext cx="98952" cy="98251"/>
            </a:xfrm>
            <a:custGeom>
              <a:avLst/>
              <a:gdLst/>
              <a:ahLst/>
              <a:cxnLst/>
              <a:rect l="l" t="t" r="r" b="b"/>
              <a:pathLst>
                <a:path w="3109" h="3087" extrusionOk="0">
                  <a:moveTo>
                    <a:pt x="2959" y="1"/>
                  </a:moveTo>
                  <a:cubicBezTo>
                    <a:pt x="2892" y="1"/>
                    <a:pt x="2823" y="56"/>
                    <a:pt x="2823" y="122"/>
                  </a:cubicBezTo>
                  <a:cubicBezTo>
                    <a:pt x="2680" y="1550"/>
                    <a:pt x="1561" y="2669"/>
                    <a:pt x="132" y="2812"/>
                  </a:cubicBezTo>
                  <a:cubicBezTo>
                    <a:pt x="61" y="2824"/>
                    <a:pt x="1" y="2884"/>
                    <a:pt x="13" y="2967"/>
                  </a:cubicBezTo>
                  <a:cubicBezTo>
                    <a:pt x="13" y="3039"/>
                    <a:pt x="72" y="3086"/>
                    <a:pt x="144" y="3086"/>
                  </a:cubicBezTo>
                  <a:lnTo>
                    <a:pt x="168" y="3086"/>
                  </a:lnTo>
                  <a:cubicBezTo>
                    <a:pt x="1704" y="2931"/>
                    <a:pt x="2942" y="1717"/>
                    <a:pt x="3097" y="145"/>
                  </a:cubicBezTo>
                  <a:cubicBezTo>
                    <a:pt x="3109" y="74"/>
                    <a:pt x="3049" y="2"/>
                    <a:pt x="2978" y="2"/>
                  </a:cubicBezTo>
                  <a:cubicBezTo>
                    <a:pt x="2971" y="1"/>
                    <a:pt x="2965" y="1"/>
                    <a:pt x="2959" y="1"/>
                  </a:cubicBezTo>
                  <a:close/>
                </a:path>
              </a:pathLst>
            </a:custGeom>
            <a:grpFill/>
            <a:ln>
              <a:solidFill>
                <a:schemeClr val="accen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2964458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10" name="Google Shape;210;p32"/>
          <p:cNvSpPr txBox="1">
            <a:spLocks noGrp="1"/>
          </p:cNvSpPr>
          <p:nvPr>
            <p:ph type="subTitle" idx="1"/>
          </p:nvPr>
        </p:nvSpPr>
        <p:spPr>
          <a:xfrm>
            <a:off x="4896680" y="2024854"/>
            <a:ext cx="3444001" cy="1779501"/>
          </a:xfrm>
          <a:prstGeom prst="rect">
            <a:avLst/>
          </a:prstGeom>
        </p:spPr>
        <p:txBody>
          <a:bodyPr spcFirstLastPara="1" wrap="square" lIns="91425" tIns="91425" rIns="91425" bIns="91425" anchor="t" anchorCtr="0">
            <a:noAutofit/>
          </a:bodyPr>
          <a:lstStyle/>
          <a:p>
            <a:pPr marL="171450" lvl="0" indent="-171450" algn="l" rtl="0">
              <a:lnSpc>
                <a:spcPct val="150000"/>
              </a:lnSpc>
              <a:spcBef>
                <a:spcPts val="0"/>
              </a:spcBef>
              <a:spcAft>
                <a:spcPts val="0"/>
              </a:spcAft>
              <a:buFont typeface="Arial" panose="020B0604020202020204" pitchFamily="34" charset="0"/>
              <a:buChar char="•"/>
            </a:pPr>
            <a:r>
              <a:rPr lang="en" sz="1400" b="1" dirty="0"/>
              <a:t>70% no </a:t>
            </a:r>
            <a:r>
              <a:rPr lang="en" sz="1400" b="1" dirty="0" err="1"/>
              <a:t>visiem</a:t>
            </a:r>
            <a:r>
              <a:rPr lang="en" sz="1400" b="1" dirty="0"/>
              <a:t> ES </a:t>
            </a:r>
            <a:r>
              <a:rPr lang="en" sz="1400" b="1" dirty="0" err="1"/>
              <a:t>maziem-vidējiem</a:t>
            </a:r>
            <a:r>
              <a:rPr lang="en" sz="1400" b="1" dirty="0"/>
              <a:t> </a:t>
            </a:r>
            <a:r>
              <a:rPr lang="en" sz="1400" b="1" dirty="0" err="1"/>
              <a:t>komersantiem</a:t>
            </a:r>
            <a:endParaRPr lang="en" sz="1400" b="1" dirty="0"/>
          </a:p>
          <a:p>
            <a:pPr marL="171450" lvl="0" indent="-171450" algn="l" rtl="0">
              <a:lnSpc>
                <a:spcPct val="150000"/>
              </a:lnSpc>
              <a:spcBef>
                <a:spcPts val="0"/>
              </a:spcBef>
              <a:spcAft>
                <a:spcPts val="0"/>
              </a:spcAft>
              <a:buFont typeface="Arial" panose="020B0604020202020204" pitchFamily="34" charset="0"/>
              <a:buChar char="•"/>
            </a:pPr>
            <a:r>
              <a:rPr lang="en" sz="1400" b="1" dirty="0" err="1"/>
              <a:t>Sākotnēji</a:t>
            </a:r>
            <a:r>
              <a:rPr lang="en" sz="1400" b="1" dirty="0"/>
              <a:t> - e-</a:t>
            </a:r>
            <a:r>
              <a:rPr lang="en" sz="1400" b="1" dirty="0" err="1"/>
              <a:t>komercijas</a:t>
            </a:r>
            <a:r>
              <a:rPr lang="en" sz="1400" b="1" dirty="0"/>
              <a:t> </a:t>
            </a:r>
            <a:r>
              <a:rPr lang="en" sz="1400" b="1" dirty="0" err="1"/>
              <a:t>uzņēmumi</a:t>
            </a:r>
            <a:endParaRPr lang="en" sz="1400" b="1" dirty="0"/>
          </a:p>
          <a:p>
            <a:pPr marL="171450" lvl="0" indent="-171450" algn="l" rtl="0">
              <a:lnSpc>
                <a:spcPct val="150000"/>
              </a:lnSpc>
              <a:spcBef>
                <a:spcPts val="0"/>
              </a:spcBef>
              <a:spcAft>
                <a:spcPts val="0"/>
              </a:spcAft>
              <a:buFont typeface="Arial" panose="020B0604020202020204" pitchFamily="34" charset="0"/>
              <a:buChar char="•"/>
            </a:pPr>
            <a:r>
              <a:rPr lang="en" sz="1400" b="1" dirty="0" err="1"/>
              <a:t>Pēc</a:t>
            </a:r>
            <a:r>
              <a:rPr lang="en" sz="1400" b="1" dirty="0"/>
              <a:t> tam – </a:t>
            </a:r>
            <a:r>
              <a:rPr lang="en" sz="1400" b="1" dirty="0" err="1"/>
              <a:t>klientu</a:t>
            </a:r>
            <a:r>
              <a:rPr lang="en" sz="1400" b="1" dirty="0"/>
              <a:t> </a:t>
            </a:r>
            <a:r>
              <a:rPr lang="en" sz="1400" b="1" dirty="0" err="1"/>
              <a:t>apkalpošanas</a:t>
            </a:r>
            <a:r>
              <a:rPr lang="en" sz="1400" b="1" dirty="0"/>
              <a:t> </a:t>
            </a:r>
            <a:r>
              <a:rPr lang="en" sz="1400" b="1" dirty="0" err="1"/>
              <a:t>uzņēmumi</a:t>
            </a:r>
            <a:endParaRPr lang="en" sz="1400" b="1" dirty="0"/>
          </a:p>
          <a:p>
            <a:pPr marL="171450" lvl="0" indent="-171450" algn="l" rtl="0">
              <a:lnSpc>
                <a:spcPct val="150000"/>
              </a:lnSpc>
              <a:spcBef>
                <a:spcPts val="0"/>
              </a:spcBef>
              <a:spcAft>
                <a:spcPts val="0"/>
              </a:spcAft>
              <a:buFont typeface="Arial" panose="020B0604020202020204" pitchFamily="34" charset="0"/>
              <a:buChar char="•"/>
            </a:pPr>
            <a:endParaRPr sz="1400" b="1" dirty="0"/>
          </a:p>
        </p:txBody>
      </p:sp>
      <p:pic>
        <p:nvPicPr>
          <p:cNvPr id="2" name="Picture 1">
            <a:extLst>
              <a:ext uri="{FF2B5EF4-FFF2-40B4-BE49-F238E27FC236}">
                <a16:creationId xmlns:a16="http://schemas.microsoft.com/office/drawing/2014/main" id="{27D9BD9D-00E5-B2D2-5C13-4EEFFBA5AFD6}"/>
              </a:ext>
            </a:extLst>
          </p:cNvPr>
          <p:cNvPicPr>
            <a:picLocks noChangeAspect="1"/>
          </p:cNvPicPr>
          <p:nvPr/>
        </p:nvPicPr>
        <p:blipFill>
          <a:blip r:embed="rId3"/>
          <a:stretch>
            <a:fillRect/>
          </a:stretch>
        </p:blipFill>
        <p:spPr>
          <a:xfrm>
            <a:off x="802881" y="983908"/>
            <a:ext cx="4018612" cy="3175683"/>
          </a:xfrm>
          <a:prstGeom prst="rect">
            <a:avLst/>
          </a:prstGeom>
        </p:spPr>
      </p:pic>
      <p:sp>
        <p:nvSpPr>
          <p:cNvPr id="211" name="Google Shape;211;p32"/>
          <p:cNvSpPr/>
          <p:nvPr/>
        </p:nvSpPr>
        <p:spPr>
          <a:xfrm rot="-5400000">
            <a:off x="-149887" y="1794434"/>
            <a:ext cx="1057500" cy="802881"/>
          </a:xfrm>
          <a:prstGeom prst="rect">
            <a:avLst/>
          </a:prstGeom>
          <a:gradFill>
            <a:gsLst>
              <a:gs pos="0">
                <a:srgbClr val="A9B9D3">
                  <a:alpha val="30980"/>
                </a:srgbClr>
              </a:gs>
              <a:gs pos="100000">
                <a:schemeClr val="accent1"/>
              </a:gs>
            </a:gsLst>
            <a:lin ang="18900044"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 name="Picture 3">
            <a:extLst>
              <a:ext uri="{FF2B5EF4-FFF2-40B4-BE49-F238E27FC236}">
                <a16:creationId xmlns:a16="http://schemas.microsoft.com/office/drawing/2014/main" id="{A2592B0C-FC40-1AA1-59FA-50DF549F8318}"/>
              </a:ext>
            </a:extLst>
          </p:cNvPr>
          <p:cNvPicPr>
            <a:picLocks noChangeAspect="1"/>
          </p:cNvPicPr>
          <p:nvPr/>
        </p:nvPicPr>
        <p:blipFill>
          <a:blip r:embed="rId4"/>
          <a:stretch>
            <a:fillRect/>
          </a:stretch>
        </p:blipFill>
        <p:spPr>
          <a:xfrm>
            <a:off x="312390" y="4255182"/>
            <a:ext cx="1601192" cy="489537"/>
          </a:xfrm>
          <a:prstGeom prst="rect">
            <a:avLst/>
          </a:prstGeom>
        </p:spPr>
      </p:pic>
      <p:sp>
        <p:nvSpPr>
          <p:cNvPr id="8" name="Google Shape;176;p30">
            <a:extLst>
              <a:ext uri="{FF2B5EF4-FFF2-40B4-BE49-F238E27FC236}">
                <a16:creationId xmlns:a16="http://schemas.microsoft.com/office/drawing/2014/main" id="{C4C37116-F6E7-38B4-EEAF-AD0EAB440FF5}"/>
              </a:ext>
            </a:extLst>
          </p:cNvPr>
          <p:cNvSpPr txBox="1">
            <a:spLocks/>
          </p:cNvSpPr>
          <p:nvPr/>
        </p:nvSpPr>
        <p:spPr>
          <a:xfrm rot="5400000">
            <a:off x="6231180" y="2100529"/>
            <a:ext cx="3821813" cy="4875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400" b="1" dirty="0">
                <a:solidFill>
                  <a:schemeClr val="dk1"/>
                </a:solidFill>
                <a:latin typeface="Livvic"/>
                <a:sym typeface="Livvic"/>
              </a:rPr>
              <a:t>TIRGUS APMĒRS</a:t>
            </a:r>
          </a:p>
        </p:txBody>
      </p:sp>
      <p:sp>
        <p:nvSpPr>
          <p:cNvPr id="9" name="Google Shape;176;p30">
            <a:extLst>
              <a:ext uri="{FF2B5EF4-FFF2-40B4-BE49-F238E27FC236}">
                <a16:creationId xmlns:a16="http://schemas.microsoft.com/office/drawing/2014/main" id="{4D2DF456-2130-BE79-2ACA-80E7A9A92DD8}"/>
              </a:ext>
            </a:extLst>
          </p:cNvPr>
          <p:cNvSpPr txBox="1">
            <a:spLocks/>
          </p:cNvSpPr>
          <p:nvPr/>
        </p:nvSpPr>
        <p:spPr>
          <a:xfrm>
            <a:off x="5136766" y="1018810"/>
            <a:ext cx="2956500" cy="4875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000" b="1" dirty="0">
                <a:solidFill>
                  <a:schemeClr val="dk1"/>
                </a:solidFill>
                <a:latin typeface="Livvic"/>
                <a:sym typeface="Livvic"/>
              </a:rPr>
              <a:t>ES, AK, </a:t>
            </a:r>
            <a:r>
              <a:rPr lang="en-GB" sz="2000" b="1" dirty="0" err="1">
                <a:solidFill>
                  <a:schemeClr val="dk1"/>
                </a:solidFill>
                <a:latin typeface="Livvic"/>
                <a:sym typeface="Livvic"/>
              </a:rPr>
              <a:t>Kanāda</a:t>
            </a:r>
            <a:endParaRPr lang="en-GB" sz="2000" b="1" dirty="0">
              <a:solidFill>
                <a:schemeClr val="dk1"/>
              </a:solidFill>
              <a:latin typeface="Livvic"/>
              <a:sym typeface="Livvic"/>
            </a:endParaRPr>
          </a:p>
        </p:txBody>
      </p:sp>
      <p:sp>
        <p:nvSpPr>
          <p:cNvPr id="10" name="Google Shape;138;p27">
            <a:extLst>
              <a:ext uri="{FF2B5EF4-FFF2-40B4-BE49-F238E27FC236}">
                <a16:creationId xmlns:a16="http://schemas.microsoft.com/office/drawing/2014/main" id="{53981A58-C097-5C49-03BB-0F9EB3F6943D}"/>
              </a:ext>
            </a:extLst>
          </p:cNvPr>
          <p:cNvSpPr/>
          <p:nvPr/>
        </p:nvSpPr>
        <p:spPr>
          <a:xfrm rot="-5400000" flipH="1">
            <a:off x="8771179" y="4770679"/>
            <a:ext cx="302114" cy="443526"/>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a:extLst>
              <a:ext uri="{FF2B5EF4-FFF2-40B4-BE49-F238E27FC236}">
                <a16:creationId xmlns:a16="http://schemas.microsoft.com/office/drawing/2014/main" id="{2C130FCE-D99C-E4D5-A4EC-8FABF7C406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1980" y="4501960"/>
            <a:ext cx="2468493" cy="302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74328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7"/>
          <p:cNvSpPr txBox="1">
            <a:spLocks noGrp="1"/>
          </p:cNvSpPr>
          <p:nvPr>
            <p:ph type="ctrTitle"/>
          </p:nvPr>
        </p:nvSpPr>
        <p:spPr>
          <a:xfrm rot="5400000">
            <a:off x="6603595" y="1930225"/>
            <a:ext cx="3481200" cy="487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KONKURENTI</a:t>
            </a:r>
            <a:endParaRPr dirty="0"/>
          </a:p>
        </p:txBody>
      </p:sp>
      <p:sp>
        <p:nvSpPr>
          <p:cNvPr id="138" name="Google Shape;138;p27"/>
          <p:cNvSpPr/>
          <p:nvPr/>
        </p:nvSpPr>
        <p:spPr>
          <a:xfrm rot="-5400000" flipH="1">
            <a:off x="83000" y="-82950"/>
            <a:ext cx="548400" cy="7143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374;p42">
            <a:extLst>
              <a:ext uri="{FF2B5EF4-FFF2-40B4-BE49-F238E27FC236}">
                <a16:creationId xmlns:a16="http://schemas.microsoft.com/office/drawing/2014/main" id="{898A29B9-6FCF-1E77-D869-C060E3B965A1}"/>
              </a:ext>
            </a:extLst>
          </p:cNvPr>
          <p:cNvSpPr/>
          <p:nvPr/>
        </p:nvSpPr>
        <p:spPr>
          <a:xfrm>
            <a:off x="-24755" y="1995199"/>
            <a:ext cx="2061052" cy="2119852"/>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1" dirty="0"/>
          </a:p>
        </p:txBody>
      </p:sp>
      <p:grpSp>
        <p:nvGrpSpPr>
          <p:cNvPr id="3" name="Group 2">
            <a:extLst>
              <a:ext uri="{FF2B5EF4-FFF2-40B4-BE49-F238E27FC236}">
                <a16:creationId xmlns:a16="http://schemas.microsoft.com/office/drawing/2014/main" id="{0B3CF7CA-7A6B-8FDF-D443-0F7131C1AA39}"/>
              </a:ext>
            </a:extLst>
          </p:cNvPr>
          <p:cNvGrpSpPr/>
          <p:nvPr/>
        </p:nvGrpSpPr>
        <p:grpSpPr>
          <a:xfrm>
            <a:off x="2025469" y="1334224"/>
            <a:ext cx="5669506" cy="2785517"/>
            <a:chOff x="2025469" y="1334224"/>
            <a:chExt cx="5669506" cy="2785517"/>
          </a:xfrm>
        </p:grpSpPr>
        <p:pic>
          <p:nvPicPr>
            <p:cNvPr id="50" name="Picture 49">
              <a:extLst>
                <a:ext uri="{FF2B5EF4-FFF2-40B4-BE49-F238E27FC236}">
                  <a16:creationId xmlns:a16="http://schemas.microsoft.com/office/drawing/2014/main" id="{AA68675B-F748-D975-CECE-634EAC8C6694}"/>
                </a:ext>
              </a:extLst>
            </p:cNvPr>
            <p:cNvPicPr>
              <a:picLocks noChangeAspect="1"/>
            </p:cNvPicPr>
            <p:nvPr/>
          </p:nvPicPr>
          <p:blipFill>
            <a:blip r:embed="rId3"/>
            <a:stretch>
              <a:fillRect/>
            </a:stretch>
          </p:blipFill>
          <p:spPr>
            <a:xfrm>
              <a:off x="2025469" y="1494667"/>
              <a:ext cx="1175244" cy="336570"/>
            </a:xfrm>
            <a:prstGeom prst="rect">
              <a:avLst/>
            </a:prstGeom>
          </p:spPr>
        </p:pic>
        <p:pic>
          <p:nvPicPr>
            <p:cNvPr id="51" name="Picture 50">
              <a:extLst>
                <a:ext uri="{FF2B5EF4-FFF2-40B4-BE49-F238E27FC236}">
                  <a16:creationId xmlns:a16="http://schemas.microsoft.com/office/drawing/2014/main" id="{0515630E-F956-6588-E4E8-924C8927B8EA}"/>
                </a:ext>
              </a:extLst>
            </p:cNvPr>
            <p:cNvPicPr>
              <a:picLocks noChangeAspect="1"/>
            </p:cNvPicPr>
            <p:nvPr/>
          </p:nvPicPr>
          <p:blipFill>
            <a:blip r:embed="rId4"/>
            <a:stretch>
              <a:fillRect/>
            </a:stretch>
          </p:blipFill>
          <p:spPr>
            <a:xfrm>
              <a:off x="5319123" y="1422545"/>
              <a:ext cx="1149879" cy="400678"/>
            </a:xfrm>
            <a:prstGeom prst="rect">
              <a:avLst/>
            </a:prstGeom>
          </p:spPr>
        </p:pic>
        <p:pic>
          <p:nvPicPr>
            <p:cNvPr id="52" name="Picture 51">
              <a:extLst>
                <a:ext uri="{FF2B5EF4-FFF2-40B4-BE49-F238E27FC236}">
                  <a16:creationId xmlns:a16="http://schemas.microsoft.com/office/drawing/2014/main" id="{D343285B-796B-5EFD-42AE-B01D9C72F5AF}"/>
                </a:ext>
              </a:extLst>
            </p:cNvPr>
            <p:cNvPicPr>
              <a:picLocks noChangeAspect="1"/>
            </p:cNvPicPr>
            <p:nvPr/>
          </p:nvPicPr>
          <p:blipFill>
            <a:blip r:embed="rId5"/>
            <a:stretch>
              <a:fillRect/>
            </a:stretch>
          </p:blipFill>
          <p:spPr>
            <a:xfrm>
              <a:off x="6469001" y="1414531"/>
              <a:ext cx="1225974" cy="416706"/>
            </a:xfrm>
            <a:prstGeom prst="rect">
              <a:avLst/>
            </a:prstGeom>
          </p:spPr>
        </p:pic>
        <p:pic>
          <p:nvPicPr>
            <p:cNvPr id="53" name="Picture 2">
              <a:extLst>
                <a:ext uri="{FF2B5EF4-FFF2-40B4-BE49-F238E27FC236}">
                  <a16:creationId xmlns:a16="http://schemas.microsoft.com/office/drawing/2014/main" id="{AA404772-78B5-8FF8-F4BA-F24C6822B7A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6966" y="1418538"/>
              <a:ext cx="645919" cy="416706"/>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4">
              <a:extLst>
                <a:ext uri="{FF2B5EF4-FFF2-40B4-BE49-F238E27FC236}">
                  <a16:creationId xmlns:a16="http://schemas.microsoft.com/office/drawing/2014/main" id="{DB39416B-6EC8-3653-315F-71A91C91EDB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42528" y="1423706"/>
              <a:ext cx="1006144" cy="408692"/>
            </a:xfrm>
            <a:prstGeom prst="rect">
              <a:avLst/>
            </a:prstGeom>
            <a:noFill/>
            <a:extLst>
              <a:ext uri="{909E8E84-426E-40DD-AFC4-6F175D3DCCD1}">
                <a14:hiddenFill xmlns:a14="http://schemas.microsoft.com/office/drawing/2010/main">
                  <a:solidFill>
                    <a:srgbClr val="FFFFFF"/>
                  </a:solidFill>
                </a14:hiddenFill>
              </a:ext>
            </a:extLst>
          </p:spPr>
        </p:pic>
        <p:cxnSp>
          <p:nvCxnSpPr>
            <p:cNvPr id="55" name="Straight Connector 54">
              <a:extLst>
                <a:ext uri="{FF2B5EF4-FFF2-40B4-BE49-F238E27FC236}">
                  <a16:creationId xmlns:a16="http://schemas.microsoft.com/office/drawing/2014/main" id="{DBE151C4-4265-7C76-285C-0F3EB1C934F9}"/>
                </a:ext>
              </a:extLst>
            </p:cNvPr>
            <p:cNvCxnSpPr>
              <a:cxnSpLocks/>
            </p:cNvCxnSpPr>
            <p:nvPr/>
          </p:nvCxnSpPr>
          <p:spPr>
            <a:xfrm>
              <a:off x="2157899" y="2057546"/>
              <a:ext cx="5537076"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2E7D7EE7-7E08-C5A5-CBFB-3FB6950E7F03}"/>
                </a:ext>
              </a:extLst>
            </p:cNvPr>
            <p:cNvCxnSpPr>
              <a:cxnSpLocks/>
            </p:cNvCxnSpPr>
            <p:nvPr/>
          </p:nvCxnSpPr>
          <p:spPr>
            <a:xfrm>
              <a:off x="2157899" y="2354572"/>
              <a:ext cx="5537076"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DD50279F-C473-E978-40E0-80AC062B3780}"/>
                </a:ext>
              </a:extLst>
            </p:cNvPr>
            <p:cNvCxnSpPr>
              <a:cxnSpLocks/>
            </p:cNvCxnSpPr>
            <p:nvPr/>
          </p:nvCxnSpPr>
          <p:spPr>
            <a:xfrm>
              <a:off x="2157899" y="2633624"/>
              <a:ext cx="5537076"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59553986-9A2E-D3BF-3933-E732A0360421}"/>
                </a:ext>
              </a:extLst>
            </p:cNvPr>
            <p:cNvCxnSpPr>
              <a:cxnSpLocks/>
            </p:cNvCxnSpPr>
            <p:nvPr/>
          </p:nvCxnSpPr>
          <p:spPr>
            <a:xfrm>
              <a:off x="2157899" y="2914024"/>
              <a:ext cx="5537076"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7936C13F-D5E6-9334-0CDD-C6234F11104C}"/>
                </a:ext>
              </a:extLst>
            </p:cNvPr>
            <p:cNvCxnSpPr>
              <a:cxnSpLocks/>
            </p:cNvCxnSpPr>
            <p:nvPr/>
          </p:nvCxnSpPr>
          <p:spPr>
            <a:xfrm>
              <a:off x="2157899" y="3205209"/>
              <a:ext cx="5537076"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508ACD2-1464-FFF9-F696-5A4DFE962869}"/>
                </a:ext>
              </a:extLst>
            </p:cNvPr>
            <p:cNvCxnSpPr>
              <a:cxnSpLocks/>
            </p:cNvCxnSpPr>
            <p:nvPr/>
          </p:nvCxnSpPr>
          <p:spPr>
            <a:xfrm>
              <a:off x="2157899" y="3512570"/>
              <a:ext cx="5537076"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3FED41E4-60D6-95F6-4122-872023A6FA23}"/>
                </a:ext>
              </a:extLst>
            </p:cNvPr>
            <p:cNvCxnSpPr>
              <a:cxnSpLocks/>
            </p:cNvCxnSpPr>
            <p:nvPr/>
          </p:nvCxnSpPr>
          <p:spPr>
            <a:xfrm>
              <a:off x="2157899" y="3776793"/>
              <a:ext cx="5537076"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9581CB59-0E58-DF87-13C7-D2CFD84BA37A}"/>
                </a:ext>
              </a:extLst>
            </p:cNvPr>
            <p:cNvCxnSpPr>
              <a:cxnSpLocks/>
            </p:cNvCxnSpPr>
            <p:nvPr/>
          </p:nvCxnSpPr>
          <p:spPr>
            <a:xfrm>
              <a:off x="6554064" y="1334225"/>
              <a:ext cx="0" cy="2780827"/>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4B49E55B-6282-3B60-1DD2-C38E052525AE}"/>
                </a:ext>
              </a:extLst>
            </p:cNvPr>
            <p:cNvCxnSpPr>
              <a:cxnSpLocks/>
            </p:cNvCxnSpPr>
            <p:nvPr/>
          </p:nvCxnSpPr>
          <p:spPr>
            <a:xfrm>
              <a:off x="4383975" y="1338914"/>
              <a:ext cx="0" cy="2780827"/>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AF249E48-FC35-4BA9-57A0-A79624563261}"/>
                </a:ext>
              </a:extLst>
            </p:cNvPr>
            <p:cNvCxnSpPr>
              <a:cxnSpLocks/>
            </p:cNvCxnSpPr>
            <p:nvPr/>
          </p:nvCxnSpPr>
          <p:spPr>
            <a:xfrm>
              <a:off x="3383528" y="1338914"/>
              <a:ext cx="0" cy="2780827"/>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F5871E48-360F-19FE-970D-FA76D1EBDA5B}"/>
                </a:ext>
              </a:extLst>
            </p:cNvPr>
            <p:cNvCxnSpPr>
              <a:cxnSpLocks/>
            </p:cNvCxnSpPr>
            <p:nvPr/>
          </p:nvCxnSpPr>
          <p:spPr>
            <a:xfrm>
              <a:off x="5529034" y="1334224"/>
              <a:ext cx="0" cy="2780827"/>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130" name="Google Shape;4016;p59">
              <a:extLst>
                <a:ext uri="{FF2B5EF4-FFF2-40B4-BE49-F238E27FC236}">
                  <a16:creationId xmlns:a16="http://schemas.microsoft.com/office/drawing/2014/main" id="{CD386A06-EEA4-4DA8-FD53-7C9C0C29EC6E}"/>
                </a:ext>
              </a:extLst>
            </p:cNvPr>
            <p:cNvGrpSpPr/>
            <p:nvPr/>
          </p:nvGrpSpPr>
          <p:grpSpPr>
            <a:xfrm>
              <a:off x="2626624" y="2135443"/>
              <a:ext cx="166578" cy="130898"/>
              <a:chOff x="5216456" y="3725484"/>
              <a:chExt cx="356196" cy="265631"/>
            </a:xfrm>
            <a:solidFill>
              <a:schemeClr val="accent1"/>
            </a:solidFill>
          </p:grpSpPr>
          <p:sp>
            <p:nvSpPr>
              <p:cNvPr id="191" name="Google Shape;4017;p59">
                <a:extLst>
                  <a:ext uri="{FF2B5EF4-FFF2-40B4-BE49-F238E27FC236}">
                    <a16:creationId xmlns:a16="http://schemas.microsoft.com/office/drawing/2014/main" id="{3C79E75A-FC35-DA0E-5C6F-549ACEFE6E3F}"/>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92" name="Google Shape;4018;p59">
                <a:extLst>
                  <a:ext uri="{FF2B5EF4-FFF2-40B4-BE49-F238E27FC236}">
                    <a16:creationId xmlns:a16="http://schemas.microsoft.com/office/drawing/2014/main" id="{7DF5B2F5-5CA3-D48C-4F37-36F71F1295B0}"/>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31" name="Google Shape;4016;p59">
              <a:extLst>
                <a:ext uri="{FF2B5EF4-FFF2-40B4-BE49-F238E27FC236}">
                  <a16:creationId xmlns:a16="http://schemas.microsoft.com/office/drawing/2014/main" id="{8AA760EB-8007-7A37-A49D-EF6FE24D6E37}"/>
                </a:ext>
              </a:extLst>
            </p:cNvPr>
            <p:cNvGrpSpPr/>
            <p:nvPr/>
          </p:nvGrpSpPr>
          <p:grpSpPr>
            <a:xfrm>
              <a:off x="3820893" y="2137280"/>
              <a:ext cx="166578" cy="130898"/>
              <a:chOff x="5216456" y="3725484"/>
              <a:chExt cx="356196" cy="265631"/>
            </a:xfrm>
            <a:solidFill>
              <a:schemeClr val="accent1"/>
            </a:solidFill>
          </p:grpSpPr>
          <p:sp>
            <p:nvSpPr>
              <p:cNvPr id="189" name="Google Shape;4017;p59">
                <a:extLst>
                  <a:ext uri="{FF2B5EF4-FFF2-40B4-BE49-F238E27FC236}">
                    <a16:creationId xmlns:a16="http://schemas.microsoft.com/office/drawing/2014/main" id="{E308A7A8-A148-CDB4-F170-BF43B05B9F96}"/>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90" name="Google Shape;4018;p59">
                <a:extLst>
                  <a:ext uri="{FF2B5EF4-FFF2-40B4-BE49-F238E27FC236}">
                    <a16:creationId xmlns:a16="http://schemas.microsoft.com/office/drawing/2014/main" id="{69473DA8-01CB-8FED-26CA-9472492BB263}"/>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32" name="Google Shape;4016;p59">
              <a:extLst>
                <a:ext uri="{FF2B5EF4-FFF2-40B4-BE49-F238E27FC236}">
                  <a16:creationId xmlns:a16="http://schemas.microsoft.com/office/drawing/2014/main" id="{511EE800-82A6-A2D3-3F61-FB4335DEC5BC}"/>
                </a:ext>
              </a:extLst>
            </p:cNvPr>
            <p:cNvGrpSpPr/>
            <p:nvPr/>
          </p:nvGrpSpPr>
          <p:grpSpPr>
            <a:xfrm>
              <a:off x="4885353" y="2122302"/>
              <a:ext cx="166578" cy="130898"/>
              <a:chOff x="5216456" y="3725484"/>
              <a:chExt cx="356196" cy="265631"/>
            </a:xfrm>
            <a:solidFill>
              <a:schemeClr val="accent1"/>
            </a:solidFill>
          </p:grpSpPr>
          <p:sp>
            <p:nvSpPr>
              <p:cNvPr id="187" name="Google Shape;4017;p59">
                <a:extLst>
                  <a:ext uri="{FF2B5EF4-FFF2-40B4-BE49-F238E27FC236}">
                    <a16:creationId xmlns:a16="http://schemas.microsoft.com/office/drawing/2014/main" id="{12AA9EF4-9E81-092B-DF12-F8120E548734}"/>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88" name="Google Shape;4018;p59">
                <a:extLst>
                  <a:ext uri="{FF2B5EF4-FFF2-40B4-BE49-F238E27FC236}">
                    <a16:creationId xmlns:a16="http://schemas.microsoft.com/office/drawing/2014/main" id="{F631081E-7548-6508-1D72-31B6AA421C42}"/>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33" name="Google Shape;4016;p59">
              <a:extLst>
                <a:ext uri="{FF2B5EF4-FFF2-40B4-BE49-F238E27FC236}">
                  <a16:creationId xmlns:a16="http://schemas.microsoft.com/office/drawing/2014/main" id="{6EF65F1A-A5B5-1989-22FE-7C7110E1699E}"/>
                </a:ext>
              </a:extLst>
            </p:cNvPr>
            <p:cNvGrpSpPr/>
            <p:nvPr/>
          </p:nvGrpSpPr>
          <p:grpSpPr>
            <a:xfrm>
              <a:off x="5950783" y="2127253"/>
              <a:ext cx="166578" cy="130898"/>
              <a:chOff x="5216456" y="3725484"/>
              <a:chExt cx="356196" cy="265631"/>
            </a:xfrm>
            <a:solidFill>
              <a:schemeClr val="accent1"/>
            </a:solidFill>
          </p:grpSpPr>
          <p:sp>
            <p:nvSpPr>
              <p:cNvPr id="185" name="Google Shape;4017;p59">
                <a:extLst>
                  <a:ext uri="{FF2B5EF4-FFF2-40B4-BE49-F238E27FC236}">
                    <a16:creationId xmlns:a16="http://schemas.microsoft.com/office/drawing/2014/main" id="{5F22C0C2-299D-EA63-8ED4-9FF88BBF6161}"/>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86" name="Google Shape;4018;p59">
                <a:extLst>
                  <a:ext uri="{FF2B5EF4-FFF2-40B4-BE49-F238E27FC236}">
                    <a16:creationId xmlns:a16="http://schemas.microsoft.com/office/drawing/2014/main" id="{DFAEAD06-7A50-A831-167C-76F0755F6243}"/>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34" name="Google Shape;4016;p59">
              <a:extLst>
                <a:ext uri="{FF2B5EF4-FFF2-40B4-BE49-F238E27FC236}">
                  <a16:creationId xmlns:a16="http://schemas.microsoft.com/office/drawing/2014/main" id="{43BE5E16-9628-6943-34C8-748AC7D3582B}"/>
                </a:ext>
              </a:extLst>
            </p:cNvPr>
            <p:cNvGrpSpPr/>
            <p:nvPr/>
          </p:nvGrpSpPr>
          <p:grpSpPr>
            <a:xfrm>
              <a:off x="7031167" y="2135928"/>
              <a:ext cx="166578" cy="130898"/>
              <a:chOff x="5216456" y="3725484"/>
              <a:chExt cx="356196" cy="265631"/>
            </a:xfrm>
            <a:solidFill>
              <a:schemeClr val="accent1"/>
            </a:solidFill>
          </p:grpSpPr>
          <p:sp>
            <p:nvSpPr>
              <p:cNvPr id="183" name="Google Shape;4017;p59">
                <a:extLst>
                  <a:ext uri="{FF2B5EF4-FFF2-40B4-BE49-F238E27FC236}">
                    <a16:creationId xmlns:a16="http://schemas.microsoft.com/office/drawing/2014/main" id="{035DFEB7-66AA-165E-0F7E-34921B01949F}"/>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84" name="Google Shape;4018;p59">
                <a:extLst>
                  <a:ext uri="{FF2B5EF4-FFF2-40B4-BE49-F238E27FC236}">
                    <a16:creationId xmlns:a16="http://schemas.microsoft.com/office/drawing/2014/main" id="{911C92F5-AEAC-CB17-A276-229F60255559}"/>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35" name="Google Shape;4016;p59">
              <a:extLst>
                <a:ext uri="{FF2B5EF4-FFF2-40B4-BE49-F238E27FC236}">
                  <a16:creationId xmlns:a16="http://schemas.microsoft.com/office/drawing/2014/main" id="{8BD6BE51-FA94-6543-EFE4-21BD7B2342BD}"/>
                </a:ext>
              </a:extLst>
            </p:cNvPr>
            <p:cNvGrpSpPr/>
            <p:nvPr/>
          </p:nvGrpSpPr>
          <p:grpSpPr>
            <a:xfrm>
              <a:off x="2615470" y="2424278"/>
              <a:ext cx="166578" cy="130898"/>
              <a:chOff x="5216456" y="3725484"/>
              <a:chExt cx="356196" cy="265631"/>
            </a:xfrm>
            <a:solidFill>
              <a:schemeClr val="accent1"/>
            </a:solidFill>
          </p:grpSpPr>
          <p:sp>
            <p:nvSpPr>
              <p:cNvPr id="181" name="Google Shape;4017;p59">
                <a:extLst>
                  <a:ext uri="{FF2B5EF4-FFF2-40B4-BE49-F238E27FC236}">
                    <a16:creationId xmlns:a16="http://schemas.microsoft.com/office/drawing/2014/main" id="{D5190EC5-5AC7-C167-6CD4-48C6547E1DA6}"/>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82" name="Google Shape;4018;p59">
                <a:extLst>
                  <a:ext uri="{FF2B5EF4-FFF2-40B4-BE49-F238E27FC236}">
                    <a16:creationId xmlns:a16="http://schemas.microsoft.com/office/drawing/2014/main" id="{CD55593B-803B-9E53-24D7-219F05E4539B}"/>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37" name="Google Shape;4016;p59">
              <a:extLst>
                <a:ext uri="{FF2B5EF4-FFF2-40B4-BE49-F238E27FC236}">
                  <a16:creationId xmlns:a16="http://schemas.microsoft.com/office/drawing/2014/main" id="{E2F1E788-676B-C65E-A57E-04B9B9EB0866}"/>
                </a:ext>
              </a:extLst>
            </p:cNvPr>
            <p:cNvGrpSpPr/>
            <p:nvPr/>
          </p:nvGrpSpPr>
          <p:grpSpPr>
            <a:xfrm>
              <a:off x="3809739" y="2426115"/>
              <a:ext cx="166578" cy="130898"/>
              <a:chOff x="5216456" y="3725484"/>
              <a:chExt cx="356196" cy="265631"/>
            </a:xfrm>
            <a:solidFill>
              <a:schemeClr val="accent1"/>
            </a:solidFill>
          </p:grpSpPr>
          <p:sp>
            <p:nvSpPr>
              <p:cNvPr id="179" name="Google Shape;4017;p59">
                <a:extLst>
                  <a:ext uri="{FF2B5EF4-FFF2-40B4-BE49-F238E27FC236}">
                    <a16:creationId xmlns:a16="http://schemas.microsoft.com/office/drawing/2014/main" id="{6C6C8B7C-8BD9-C5AE-8372-13D958236758}"/>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80" name="Google Shape;4018;p59">
                <a:extLst>
                  <a:ext uri="{FF2B5EF4-FFF2-40B4-BE49-F238E27FC236}">
                    <a16:creationId xmlns:a16="http://schemas.microsoft.com/office/drawing/2014/main" id="{0D86C82E-9BF2-4C42-9894-A4C12975C09C}"/>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40" name="Google Shape;4016;p59">
              <a:extLst>
                <a:ext uri="{FF2B5EF4-FFF2-40B4-BE49-F238E27FC236}">
                  <a16:creationId xmlns:a16="http://schemas.microsoft.com/office/drawing/2014/main" id="{56AA8AC2-0AE1-2C43-D21E-764A77E71001}"/>
                </a:ext>
              </a:extLst>
            </p:cNvPr>
            <p:cNvGrpSpPr/>
            <p:nvPr/>
          </p:nvGrpSpPr>
          <p:grpSpPr>
            <a:xfrm>
              <a:off x="4874199" y="2411137"/>
              <a:ext cx="166578" cy="130898"/>
              <a:chOff x="5216456" y="3725484"/>
              <a:chExt cx="356196" cy="265631"/>
            </a:xfrm>
            <a:solidFill>
              <a:schemeClr val="accent1"/>
            </a:solidFill>
          </p:grpSpPr>
          <p:sp>
            <p:nvSpPr>
              <p:cNvPr id="177" name="Google Shape;4017;p59">
                <a:extLst>
                  <a:ext uri="{FF2B5EF4-FFF2-40B4-BE49-F238E27FC236}">
                    <a16:creationId xmlns:a16="http://schemas.microsoft.com/office/drawing/2014/main" id="{55E3AACA-AC36-3139-4ED3-1E53686E8AE0}"/>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78" name="Google Shape;4018;p59">
                <a:extLst>
                  <a:ext uri="{FF2B5EF4-FFF2-40B4-BE49-F238E27FC236}">
                    <a16:creationId xmlns:a16="http://schemas.microsoft.com/office/drawing/2014/main" id="{174CCCE7-21D2-E12D-CD1C-DEE265A4F1FA}"/>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41" name="Google Shape;4016;p59">
              <a:extLst>
                <a:ext uri="{FF2B5EF4-FFF2-40B4-BE49-F238E27FC236}">
                  <a16:creationId xmlns:a16="http://schemas.microsoft.com/office/drawing/2014/main" id="{D03D62CF-ADFD-0966-F82C-A45F7C7A5657}"/>
                </a:ext>
              </a:extLst>
            </p:cNvPr>
            <p:cNvGrpSpPr/>
            <p:nvPr/>
          </p:nvGrpSpPr>
          <p:grpSpPr>
            <a:xfrm>
              <a:off x="5939629" y="2416088"/>
              <a:ext cx="166578" cy="130898"/>
              <a:chOff x="5216456" y="3725484"/>
              <a:chExt cx="356196" cy="265631"/>
            </a:xfrm>
            <a:solidFill>
              <a:schemeClr val="accent1"/>
            </a:solidFill>
          </p:grpSpPr>
          <p:sp>
            <p:nvSpPr>
              <p:cNvPr id="175" name="Google Shape;4017;p59">
                <a:extLst>
                  <a:ext uri="{FF2B5EF4-FFF2-40B4-BE49-F238E27FC236}">
                    <a16:creationId xmlns:a16="http://schemas.microsoft.com/office/drawing/2014/main" id="{E1E3F37C-276C-B269-D52C-DD18E72D0F97}"/>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76" name="Google Shape;4018;p59">
                <a:extLst>
                  <a:ext uri="{FF2B5EF4-FFF2-40B4-BE49-F238E27FC236}">
                    <a16:creationId xmlns:a16="http://schemas.microsoft.com/office/drawing/2014/main" id="{1E7DB76C-42FF-52E8-C38D-CA2D02333CE6}"/>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42" name="Google Shape;4016;p59">
              <a:extLst>
                <a:ext uri="{FF2B5EF4-FFF2-40B4-BE49-F238E27FC236}">
                  <a16:creationId xmlns:a16="http://schemas.microsoft.com/office/drawing/2014/main" id="{F2B35322-949E-8273-AEC9-DCE3BA87EACC}"/>
                </a:ext>
              </a:extLst>
            </p:cNvPr>
            <p:cNvGrpSpPr/>
            <p:nvPr/>
          </p:nvGrpSpPr>
          <p:grpSpPr>
            <a:xfrm>
              <a:off x="7020013" y="2424763"/>
              <a:ext cx="166578" cy="130898"/>
              <a:chOff x="5216456" y="3725484"/>
              <a:chExt cx="356196" cy="265631"/>
            </a:xfrm>
            <a:solidFill>
              <a:schemeClr val="accent1"/>
            </a:solidFill>
          </p:grpSpPr>
          <p:sp>
            <p:nvSpPr>
              <p:cNvPr id="173" name="Google Shape;4017;p59">
                <a:extLst>
                  <a:ext uri="{FF2B5EF4-FFF2-40B4-BE49-F238E27FC236}">
                    <a16:creationId xmlns:a16="http://schemas.microsoft.com/office/drawing/2014/main" id="{B2B2F285-DC1C-C139-47E3-3B1A949AB2BB}"/>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74" name="Google Shape;4018;p59">
                <a:extLst>
                  <a:ext uri="{FF2B5EF4-FFF2-40B4-BE49-F238E27FC236}">
                    <a16:creationId xmlns:a16="http://schemas.microsoft.com/office/drawing/2014/main" id="{BE3227AF-008D-E256-6648-E3B70987174F}"/>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43" name="Google Shape;4016;p59">
              <a:extLst>
                <a:ext uri="{FF2B5EF4-FFF2-40B4-BE49-F238E27FC236}">
                  <a16:creationId xmlns:a16="http://schemas.microsoft.com/office/drawing/2014/main" id="{11CEA095-1668-CDF9-6BE7-7FA4F04C2325}"/>
                </a:ext>
              </a:extLst>
            </p:cNvPr>
            <p:cNvGrpSpPr/>
            <p:nvPr/>
          </p:nvGrpSpPr>
          <p:grpSpPr>
            <a:xfrm>
              <a:off x="2615469" y="2722793"/>
              <a:ext cx="166578" cy="130898"/>
              <a:chOff x="5216456" y="3725484"/>
              <a:chExt cx="356196" cy="265631"/>
            </a:xfrm>
            <a:solidFill>
              <a:schemeClr val="accent1"/>
            </a:solidFill>
          </p:grpSpPr>
          <p:sp>
            <p:nvSpPr>
              <p:cNvPr id="171" name="Google Shape;4017;p59">
                <a:extLst>
                  <a:ext uri="{FF2B5EF4-FFF2-40B4-BE49-F238E27FC236}">
                    <a16:creationId xmlns:a16="http://schemas.microsoft.com/office/drawing/2014/main" id="{796A26C8-8483-42B3-DC9A-01037B04B312}"/>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72" name="Google Shape;4018;p59">
                <a:extLst>
                  <a:ext uri="{FF2B5EF4-FFF2-40B4-BE49-F238E27FC236}">
                    <a16:creationId xmlns:a16="http://schemas.microsoft.com/office/drawing/2014/main" id="{49B4D7B4-D7C9-7C80-FA1B-87ACD259DCE3}"/>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44" name="Google Shape;4016;p59">
              <a:extLst>
                <a:ext uri="{FF2B5EF4-FFF2-40B4-BE49-F238E27FC236}">
                  <a16:creationId xmlns:a16="http://schemas.microsoft.com/office/drawing/2014/main" id="{B7A8C5D5-2DD5-D6E1-7A0A-153E0EA92741}"/>
                </a:ext>
              </a:extLst>
            </p:cNvPr>
            <p:cNvGrpSpPr/>
            <p:nvPr/>
          </p:nvGrpSpPr>
          <p:grpSpPr>
            <a:xfrm>
              <a:off x="3809738" y="2724630"/>
              <a:ext cx="166578" cy="130898"/>
              <a:chOff x="5216456" y="3725484"/>
              <a:chExt cx="356196" cy="265631"/>
            </a:xfrm>
            <a:solidFill>
              <a:schemeClr val="accent1"/>
            </a:solidFill>
          </p:grpSpPr>
          <p:sp>
            <p:nvSpPr>
              <p:cNvPr id="169" name="Google Shape;4017;p59">
                <a:extLst>
                  <a:ext uri="{FF2B5EF4-FFF2-40B4-BE49-F238E27FC236}">
                    <a16:creationId xmlns:a16="http://schemas.microsoft.com/office/drawing/2014/main" id="{E5C2B98A-86C5-F2ED-F5F4-6C1A0AD0701B}"/>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70" name="Google Shape;4018;p59">
                <a:extLst>
                  <a:ext uri="{FF2B5EF4-FFF2-40B4-BE49-F238E27FC236}">
                    <a16:creationId xmlns:a16="http://schemas.microsoft.com/office/drawing/2014/main" id="{437D90B4-C7B5-0B41-2843-2EFABCD057B2}"/>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45" name="Google Shape;4016;p59">
              <a:extLst>
                <a:ext uri="{FF2B5EF4-FFF2-40B4-BE49-F238E27FC236}">
                  <a16:creationId xmlns:a16="http://schemas.microsoft.com/office/drawing/2014/main" id="{E4AD5E9D-E35F-A438-A268-B585F029E156}"/>
                </a:ext>
              </a:extLst>
            </p:cNvPr>
            <p:cNvGrpSpPr/>
            <p:nvPr/>
          </p:nvGrpSpPr>
          <p:grpSpPr>
            <a:xfrm>
              <a:off x="4874198" y="2709652"/>
              <a:ext cx="166578" cy="130898"/>
              <a:chOff x="5216456" y="3725484"/>
              <a:chExt cx="356196" cy="265631"/>
            </a:xfrm>
            <a:solidFill>
              <a:schemeClr val="accent1"/>
            </a:solidFill>
          </p:grpSpPr>
          <p:sp>
            <p:nvSpPr>
              <p:cNvPr id="167" name="Google Shape;4017;p59">
                <a:extLst>
                  <a:ext uri="{FF2B5EF4-FFF2-40B4-BE49-F238E27FC236}">
                    <a16:creationId xmlns:a16="http://schemas.microsoft.com/office/drawing/2014/main" id="{F8987C5C-84B1-024C-2F27-CBC754E13699}"/>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68" name="Google Shape;4018;p59">
                <a:extLst>
                  <a:ext uri="{FF2B5EF4-FFF2-40B4-BE49-F238E27FC236}">
                    <a16:creationId xmlns:a16="http://schemas.microsoft.com/office/drawing/2014/main" id="{0A5180C5-FD1A-D0F1-151E-8C370CC71C30}"/>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46" name="Google Shape;4016;p59">
              <a:extLst>
                <a:ext uri="{FF2B5EF4-FFF2-40B4-BE49-F238E27FC236}">
                  <a16:creationId xmlns:a16="http://schemas.microsoft.com/office/drawing/2014/main" id="{9B7D40CB-49D3-5C34-BA6A-42E76702F1AD}"/>
                </a:ext>
              </a:extLst>
            </p:cNvPr>
            <p:cNvGrpSpPr/>
            <p:nvPr/>
          </p:nvGrpSpPr>
          <p:grpSpPr>
            <a:xfrm>
              <a:off x="5939628" y="2714603"/>
              <a:ext cx="166578" cy="130898"/>
              <a:chOff x="5216456" y="3725484"/>
              <a:chExt cx="356196" cy="265631"/>
            </a:xfrm>
            <a:solidFill>
              <a:schemeClr val="accent1"/>
            </a:solidFill>
          </p:grpSpPr>
          <p:sp>
            <p:nvSpPr>
              <p:cNvPr id="165" name="Google Shape;4017;p59">
                <a:extLst>
                  <a:ext uri="{FF2B5EF4-FFF2-40B4-BE49-F238E27FC236}">
                    <a16:creationId xmlns:a16="http://schemas.microsoft.com/office/drawing/2014/main" id="{8503F74C-DE7A-00D7-1E2C-F1A07857A812}"/>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66" name="Google Shape;4018;p59">
                <a:extLst>
                  <a:ext uri="{FF2B5EF4-FFF2-40B4-BE49-F238E27FC236}">
                    <a16:creationId xmlns:a16="http://schemas.microsoft.com/office/drawing/2014/main" id="{7655F928-7A5A-8E4B-F660-0324FD0F06AB}"/>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47" name="Google Shape;4016;p59">
              <a:extLst>
                <a:ext uri="{FF2B5EF4-FFF2-40B4-BE49-F238E27FC236}">
                  <a16:creationId xmlns:a16="http://schemas.microsoft.com/office/drawing/2014/main" id="{B6838559-201F-C060-A961-F9D0694050F7}"/>
                </a:ext>
              </a:extLst>
            </p:cNvPr>
            <p:cNvGrpSpPr/>
            <p:nvPr/>
          </p:nvGrpSpPr>
          <p:grpSpPr>
            <a:xfrm>
              <a:off x="7020012" y="2723278"/>
              <a:ext cx="166578" cy="130898"/>
              <a:chOff x="5216456" y="3725484"/>
              <a:chExt cx="356196" cy="265631"/>
            </a:xfrm>
            <a:solidFill>
              <a:schemeClr val="accent1"/>
            </a:solidFill>
          </p:grpSpPr>
          <p:sp>
            <p:nvSpPr>
              <p:cNvPr id="163" name="Google Shape;4017;p59">
                <a:extLst>
                  <a:ext uri="{FF2B5EF4-FFF2-40B4-BE49-F238E27FC236}">
                    <a16:creationId xmlns:a16="http://schemas.microsoft.com/office/drawing/2014/main" id="{1E603D46-1EB0-2FAB-AA6A-868DBCCB227A}"/>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64" name="Google Shape;4018;p59">
                <a:extLst>
                  <a:ext uri="{FF2B5EF4-FFF2-40B4-BE49-F238E27FC236}">
                    <a16:creationId xmlns:a16="http://schemas.microsoft.com/office/drawing/2014/main" id="{673F37F2-B202-31CE-820A-48EABA32C0B5}"/>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48" name="Google Shape;4016;p59">
              <a:extLst>
                <a:ext uri="{FF2B5EF4-FFF2-40B4-BE49-F238E27FC236}">
                  <a16:creationId xmlns:a16="http://schemas.microsoft.com/office/drawing/2014/main" id="{118D9C7C-D0AF-C474-E6BD-3A3737093114}"/>
                </a:ext>
              </a:extLst>
            </p:cNvPr>
            <p:cNvGrpSpPr/>
            <p:nvPr/>
          </p:nvGrpSpPr>
          <p:grpSpPr>
            <a:xfrm>
              <a:off x="2610969" y="2995689"/>
              <a:ext cx="166578" cy="130898"/>
              <a:chOff x="5216456" y="3725484"/>
              <a:chExt cx="356196" cy="265631"/>
            </a:xfrm>
            <a:solidFill>
              <a:schemeClr val="accent1"/>
            </a:solidFill>
          </p:grpSpPr>
          <p:sp>
            <p:nvSpPr>
              <p:cNvPr id="161" name="Google Shape;4017;p59">
                <a:extLst>
                  <a:ext uri="{FF2B5EF4-FFF2-40B4-BE49-F238E27FC236}">
                    <a16:creationId xmlns:a16="http://schemas.microsoft.com/office/drawing/2014/main" id="{532FD8AE-B3FE-7F8E-3012-0CCA4AEB12A1}"/>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62" name="Google Shape;4018;p59">
                <a:extLst>
                  <a:ext uri="{FF2B5EF4-FFF2-40B4-BE49-F238E27FC236}">
                    <a16:creationId xmlns:a16="http://schemas.microsoft.com/office/drawing/2014/main" id="{B049E8EC-8B25-CDFB-53E9-3ACA619A949C}"/>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49" name="Google Shape;4016;p59">
              <a:extLst>
                <a:ext uri="{FF2B5EF4-FFF2-40B4-BE49-F238E27FC236}">
                  <a16:creationId xmlns:a16="http://schemas.microsoft.com/office/drawing/2014/main" id="{4AB39BF7-A392-AC46-71E9-68FFB6D49AAB}"/>
                </a:ext>
              </a:extLst>
            </p:cNvPr>
            <p:cNvGrpSpPr/>
            <p:nvPr/>
          </p:nvGrpSpPr>
          <p:grpSpPr>
            <a:xfrm>
              <a:off x="5935128" y="2987499"/>
              <a:ext cx="166578" cy="130898"/>
              <a:chOff x="5216456" y="3725484"/>
              <a:chExt cx="356196" cy="265631"/>
            </a:xfrm>
            <a:solidFill>
              <a:schemeClr val="accent1"/>
            </a:solidFill>
          </p:grpSpPr>
          <p:sp>
            <p:nvSpPr>
              <p:cNvPr id="159" name="Google Shape;4017;p59">
                <a:extLst>
                  <a:ext uri="{FF2B5EF4-FFF2-40B4-BE49-F238E27FC236}">
                    <a16:creationId xmlns:a16="http://schemas.microsoft.com/office/drawing/2014/main" id="{BC04DA48-10AE-6B23-7D9B-589D9F49F01E}"/>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60" name="Google Shape;4018;p59">
                <a:extLst>
                  <a:ext uri="{FF2B5EF4-FFF2-40B4-BE49-F238E27FC236}">
                    <a16:creationId xmlns:a16="http://schemas.microsoft.com/office/drawing/2014/main" id="{78D0FCBF-88B3-B7B3-69DC-32B050EF7A26}"/>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50" name="Google Shape;4016;p59">
              <a:extLst>
                <a:ext uri="{FF2B5EF4-FFF2-40B4-BE49-F238E27FC236}">
                  <a16:creationId xmlns:a16="http://schemas.microsoft.com/office/drawing/2014/main" id="{E86B426E-ADB6-C61F-9312-D1EE799A5B0B}"/>
                </a:ext>
              </a:extLst>
            </p:cNvPr>
            <p:cNvGrpSpPr/>
            <p:nvPr/>
          </p:nvGrpSpPr>
          <p:grpSpPr>
            <a:xfrm>
              <a:off x="7015512" y="2996174"/>
              <a:ext cx="166578" cy="130898"/>
              <a:chOff x="5216456" y="3725484"/>
              <a:chExt cx="356196" cy="265631"/>
            </a:xfrm>
            <a:solidFill>
              <a:schemeClr val="accent1"/>
            </a:solidFill>
          </p:grpSpPr>
          <p:sp>
            <p:nvSpPr>
              <p:cNvPr id="157" name="Google Shape;4017;p59">
                <a:extLst>
                  <a:ext uri="{FF2B5EF4-FFF2-40B4-BE49-F238E27FC236}">
                    <a16:creationId xmlns:a16="http://schemas.microsoft.com/office/drawing/2014/main" id="{4099960E-2D75-A315-B65D-4845AD394710}"/>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58" name="Google Shape;4018;p59">
                <a:extLst>
                  <a:ext uri="{FF2B5EF4-FFF2-40B4-BE49-F238E27FC236}">
                    <a16:creationId xmlns:a16="http://schemas.microsoft.com/office/drawing/2014/main" id="{54399318-24FC-0E72-F7A2-B8025A2D776E}"/>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51" name="Google Shape;4016;p59">
              <a:extLst>
                <a:ext uri="{FF2B5EF4-FFF2-40B4-BE49-F238E27FC236}">
                  <a16:creationId xmlns:a16="http://schemas.microsoft.com/office/drawing/2014/main" id="{BA2ECE7B-21A8-E81D-30AA-5686F5B46EA7}"/>
                </a:ext>
              </a:extLst>
            </p:cNvPr>
            <p:cNvGrpSpPr/>
            <p:nvPr/>
          </p:nvGrpSpPr>
          <p:grpSpPr>
            <a:xfrm>
              <a:off x="2621147" y="3283347"/>
              <a:ext cx="166578" cy="130898"/>
              <a:chOff x="5216456" y="3725484"/>
              <a:chExt cx="356196" cy="265631"/>
            </a:xfrm>
            <a:solidFill>
              <a:schemeClr val="accent1"/>
            </a:solidFill>
          </p:grpSpPr>
          <p:sp>
            <p:nvSpPr>
              <p:cNvPr id="155" name="Google Shape;4017;p59">
                <a:extLst>
                  <a:ext uri="{FF2B5EF4-FFF2-40B4-BE49-F238E27FC236}">
                    <a16:creationId xmlns:a16="http://schemas.microsoft.com/office/drawing/2014/main" id="{0DEF1D19-50B8-2C8C-2E34-FCB371482830}"/>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56" name="Google Shape;4018;p59">
                <a:extLst>
                  <a:ext uri="{FF2B5EF4-FFF2-40B4-BE49-F238E27FC236}">
                    <a16:creationId xmlns:a16="http://schemas.microsoft.com/office/drawing/2014/main" id="{5CE2B60C-84FC-CA13-6ACB-7E6C8DBD7A78}"/>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152" name="Google Shape;4016;p59">
              <a:extLst>
                <a:ext uri="{FF2B5EF4-FFF2-40B4-BE49-F238E27FC236}">
                  <a16:creationId xmlns:a16="http://schemas.microsoft.com/office/drawing/2014/main" id="{79DE966B-7294-CFC3-ED5B-6EBCC728A479}"/>
                </a:ext>
              </a:extLst>
            </p:cNvPr>
            <p:cNvGrpSpPr/>
            <p:nvPr/>
          </p:nvGrpSpPr>
          <p:grpSpPr>
            <a:xfrm>
              <a:off x="2612657" y="3579233"/>
              <a:ext cx="166578" cy="130898"/>
              <a:chOff x="5216456" y="3725484"/>
              <a:chExt cx="356196" cy="265631"/>
            </a:xfrm>
            <a:solidFill>
              <a:schemeClr val="accent1"/>
            </a:solidFill>
          </p:grpSpPr>
          <p:sp>
            <p:nvSpPr>
              <p:cNvPr id="153" name="Google Shape;4017;p59">
                <a:extLst>
                  <a:ext uri="{FF2B5EF4-FFF2-40B4-BE49-F238E27FC236}">
                    <a16:creationId xmlns:a16="http://schemas.microsoft.com/office/drawing/2014/main" id="{9D1AA7E3-95B4-22DA-214D-F1DCEB6CEC1F}"/>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154" name="Google Shape;4018;p59">
                <a:extLst>
                  <a:ext uri="{FF2B5EF4-FFF2-40B4-BE49-F238E27FC236}">
                    <a16:creationId xmlns:a16="http://schemas.microsoft.com/office/drawing/2014/main" id="{44CBDD7B-55F5-E371-8C62-0338DDF69FA5}"/>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sp>
        <p:nvSpPr>
          <p:cNvPr id="194" name="Google Shape;168;p29">
            <a:extLst>
              <a:ext uri="{FF2B5EF4-FFF2-40B4-BE49-F238E27FC236}">
                <a16:creationId xmlns:a16="http://schemas.microsoft.com/office/drawing/2014/main" id="{35FE8F90-F4F5-33A2-B4EC-5F3E3382ECC5}"/>
              </a:ext>
            </a:extLst>
          </p:cNvPr>
          <p:cNvSpPr txBox="1">
            <a:spLocks noGrp="1"/>
          </p:cNvSpPr>
          <p:nvPr/>
        </p:nvSpPr>
        <p:spPr>
          <a:xfrm flipH="1">
            <a:off x="-134586" y="2057210"/>
            <a:ext cx="2053845" cy="292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r" rtl="0">
              <a:lnSpc>
                <a:spcPct val="100000"/>
              </a:lnSpc>
              <a:spcBef>
                <a:spcPts val="0"/>
              </a:spcBef>
              <a:spcAft>
                <a:spcPts val="0"/>
              </a:spcAft>
              <a:buClr>
                <a:schemeClr val="dk1"/>
              </a:buClr>
              <a:buSzPts val="1200"/>
              <a:buFont typeface="Catamaran Light"/>
              <a:buNone/>
              <a:defRPr sz="1200" b="0" i="0" u="none" strike="noStrike" cap="none">
                <a:solidFill>
                  <a:schemeClr val="dk1"/>
                </a:solidFill>
                <a:latin typeface="Catamaran Light"/>
                <a:ea typeface="Catamaran Light"/>
                <a:cs typeface="Catamaran Light"/>
                <a:sym typeface="Catamaran Light"/>
              </a:defRPr>
            </a:lvl1pPr>
            <a:lvl2pPr marL="914400" marR="0" lvl="1"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2pPr>
            <a:lvl3pPr marL="1371600" marR="0" lvl="2"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3pPr>
            <a:lvl4pPr marL="1828800" marR="0" lvl="3"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4pPr>
            <a:lvl5pPr marL="2286000" marR="0" lvl="4"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5pPr>
            <a:lvl6pPr marL="2743200" marR="0" lvl="5"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6pPr>
            <a:lvl7pPr marL="3200400" marR="0" lvl="6"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7pPr>
            <a:lvl8pPr marL="3657600" marR="0" lvl="7"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8pPr>
            <a:lvl9pPr marL="4114800" marR="0" lvl="8"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9pPr>
          </a:lstStyle>
          <a:p>
            <a:pPr marL="0" lvl="0" indent="0" algn="r" rtl="0">
              <a:spcBef>
                <a:spcPts val="0"/>
              </a:spcBef>
              <a:spcAft>
                <a:spcPts val="0"/>
              </a:spcAft>
              <a:buClr>
                <a:schemeClr val="dk1"/>
              </a:buClr>
              <a:buSzPts val="1100"/>
              <a:buFont typeface="Arial"/>
              <a:buNone/>
            </a:pPr>
            <a:r>
              <a:rPr lang="lv-LV" b="1" i="1" dirty="0">
                <a:solidFill>
                  <a:schemeClr val="bg1"/>
                </a:solidFill>
              </a:rPr>
              <a:t>IBAN konts (SWIFT, SEPA)</a:t>
            </a:r>
          </a:p>
        </p:txBody>
      </p:sp>
      <p:sp>
        <p:nvSpPr>
          <p:cNvPr id="195" name="Google Shape;168;p29">
            <a:extLst>
              <a:ext uri="{FF2B5EF4-FFF2-40B4-BE49-F238E27FC236}">
                <a16:creationId xmlns:a16="http://schemas.microsoft.com/office/drawing/2014/main" id="{1677AFEE-60DC-BA58-9654-F207FAEC305D}"/>
              </a:ext>
            </a:extLst>
          </p:cNvPr>
          <p:cNvSpPr txBox="1">
            <a:spLocks noGrp="1"/>
          </p:cNvSpPr>
          <p:nvPr/>
        </p:nvSpPr>
        <p:spPr>
          <a:xfrm flipH="1">
            <a:off x="-146357" y="2330926"/>
            <a:ext cx="2053845" cy="292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r" rtl="0">
              <a:lnSpc>
                <a:spcPct val="100000"/>
              </a:lnSpc>
              <a:spcBef>
                <a:spcPts val="0"/>
              </a:spcBef>
              <a:spcAft>
                <a:spcPts val="0"/>
              </a:spcAft>
              <a:buClr>
                <a:schemeClr val="dk1"/>
              </a:buClr>
              <a:buSzPts val="1200"/>
              <a:buFont typeface="Catamaran Light"/>
              <a:buNone/>
              <a:defRPr sz="1200" b="0" i="0" u="none" strike="noStrike" cap="none">
                <a:solidFill>
                  <a:schemeClr val="dk1"/>
                </a:solidFill>
                <a:latin typeface="Catamaran Light"/>
                <a:ea typeface="Catamaran Light"/>
                <a:cs typeface="Catamaran Light"/>
                <a:sym typeface="Catamaran Light"/>
              </a:defRPr>
            </a:lvl1pPr>
            <a:lvl2pPr marL="914400" marR="0" lvl="1"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2pPr>
            <a:lvl3pPr marL="1371600" marR="0" lvl="2"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3pPr>
            <a:lvl4pPr marL="1828800" marR="0" lvl="3"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4pPr>
            <a:lvl5pPr marL="2286000" marR="0" lvl="4"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5pPr>
            <a:lvl6pPr marL="2743200" marR="0" lvl="5"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6pPr>
            <a:lvl7pPr marL="3200400" marR="0" lvl="6"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7pPr>
            <a:lvl8pPr marL="3657600" marR="0" lvl="7"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8pPr>
            <a:lvl9pPr marL="4114800" marR="0" lvl="8"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9pPr>
          </a:lstStyle>
          <a:p>
            <a:pPr marL="0" lvl="0" indent="0" algn="r" rtl="0">
              <a:spcBef>
                <a:spcPts val="0"/>
              </a:spcBef>
              <a:spcAft>
                <a:spcPts val="0"/>
              </a:spcAft>
              <a:buClr>
                <a:schemeClr val="dk1"/>
              </a:buClr>
              <a:buSzPts val="1100"/>
              <a:buFont typeface="Arial"/>
              <a:buNone/>
            </a:pPr>
            <a:r>
              <a:rPr lang="lv-LV" b="1" i="1" dirty="0">
                <a:solidFill>
                  <a:schemeClr val="bg1"/>
                </a:solidFill>
              </a:rPr>
              <a:t>Bankas kartes</a:t>
            </a:r>
          </a:p>
        </p:txBody>
      </p:sp>
      <p:sp>
        <p:nvSpPr>
          <p:cNvPr id="197" name="Google Shape;168;p29">
            <a:extLst>
              <a:ext uri="{FF2B5EF4-FFF2-40B4-BE49-F238E27FC236}">
                <a16:creationId xmlns:a16="http://schemas.microsoft.com/office/drawing/2014/main" id="{712C9E5B-1CFE-FA62-44AE-99765EAAC7E9}"/>
              </a:ext>
            </a:extLst>
          </p:cNvPr>
          <p:cNvSpPr txBox="1">
            <a:spLocks noGrp="1"/>
          </p:cNvSpPr>
          <p:nvPr/>
        </p:nvSpPr>
        <p:spPr>
          <a:xfrm flipH="1">
            <a:off x="-136092" y="2606903"/>
            <a:ext cx="2053845" cy="292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r" rtl="0">
              <a:lnSpc>
                <a:spcPct val="100000"/>
              </a:lnSpc>
              <a:spcBef>
                <a:spcPts val="0"/>
              </a:spcBef>
              <a:spcAft>
                <a:spcPts val="0"/>
              </a:spcAft>
              <a:buClr>
                <a:schemeClr val="dk1"/>
              </a:buClr>
              <a:buSzPts val="1200"/>
              <a:buFont typeface="Catamaran Light"/>
              <a:buNone/>
              <a:defRPr sz="1200" b="0" i="0" u="none" strike="noStrike" cap="none">
                <a:solidFill>
                  <a:schemeClr val="dk1"/>
                </a:solidFill>
                <a:latin typeface="Catamaran Light"/>
                <a:ea typeface="Catamaran Light"/>
                <a:cs typeface="Catamaran Light"/>
                <a:sym typeface="Catamaran Light"/>
              </a:defRPr>
            </a:lvl1pPr>
            <a:lvl2pPr marL="914400" marR="0" lvl="1"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2pPr>
            <a:lvl3pPr marL="1371600" marR="0" lvl="2"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3pPr>
            <a:lvl4pPr marL="1828800" marR="0" lvl="3"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4pPr>
            <a:lvl5pPr marL="2286000" marR="0" lvl="4"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5pPr>
            <a:lvl6pPr marL="2743200" marR="0" lvl="5"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6pPr>
            <a:lvl7pPr marL="3200400" marR="0" lvl="6"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7pPr>
            <a:lvl8pPr marL="3657600" marR="0" lvl="7"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8pPr>
            <a:lvl9pPr marL="4114800" marR="0" lvl="8"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9pPr>
          </a:lstStyle>
          <a:p>
            <a:pPr marL="0" lvl="0" indent="0" algn="r" rtl="0">
              <a:spcBef>
                <a:spcPts val="0"/>
              </a:spcBef>
              <a:spcAft>
                <a:spcPts val="0"/>
              </a:spcAft>
              <a:buClr>
                <a:schemeClr val="dk1"/>
              </a:buClr>
              <a:buSzPts val="1100"/>
              <a:buFont typeface="Arial"/>
              <a:buNone/>
            </a:pPr>
            <a:r>
              <a:rPr lang="lv-LV" b="1" i="1" dirty="0">
                <a:solidFill>
                  <a:schemeClr val="bg1"/>
                </a:solidFill>
              </a:rPr>
              <a:t>Valūtas maiņas un </a:t>
            </a:r>
            <a:r>
              <a:rPr lang="lv-LV" b="1" i="1" dirty="0" err="1">
                <a:solidFill>
                  <a:schemeClr val="bg1"/>
                </a:solidFill>
              </a:rPr>
              <a:t>Crypto</a:t>
            </a:r>
            <a:endParaRPr lang="lv-LV" b="1" i="1" dirty="0">
              <a:solidFill>
                <a:schemeClr val="bg1"/>
              </a:solidFill>
            </a:endParaRPr>
          </a:p>
        </p:txBody>
      </p:sp>
      <p:sp>
        <p:nvSpPr>
          <p:cNvPr id="198" name="Google Shape;168;p29">
            <a:extLst>
              <a:ext uri="{FF2B5EF4-FFF2-40B4-BE49-F238E27FC236}">
                <a16:creationId xmlns:a16="http://schemas.microsoft.com/office/drawing/2014/main" id="{181E9759-D992-533C-B582-3943DD63B7D0}"/>
              </a:ext>
            </a:extLst>
          </p:cNvPr>
          <p:cNvSpPr txBox="1">
            <a:spLocks noGrp="1"/>
          </p:cNvSpPr>
          <p:nvPr/>
        </p:nvSpPr>
        <p:spPr>
          <a:xfrm flipH="1">
            <a:off x="-129834" y="2912655"/>
            <a:ext cx="2053845" cy="292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r" rtl="0">
              <a:lnSpc>
                <a:spcPct val="100000"/>
              </a:lnSpc>
              <a:spcBef>
                <a:spcPts val="0"/>
              </a:spcBef>
              <a:spcAft>
                <a:spcPts val="0"/>
              </a:spcAft>
              <a:buClr>
                <a:schemeClr val="dk1"/>
              </a:buClr>
              <a:buSzPts val="1200"/>
              <a:buFont typeface="Catamaran Light"/>
              <a:buNone/>
              <a:defRPr sz="1200" b="0" i="0" u="none" strike="noStrike" cap="none">
                <a:solidFill>
                  <a:schemeClr val="dk1"/>
                </a:solidFill>
                <a:latin typeface="Catamaran Light"/>
                <a:ea typeface="Catamaran Light"/>
                <a:cs typeface="Catamaran Light"/>
                <a:sym typeface="Catamaran Light"/>
              </a:defRPr>
            </a:lvl1pPr>
            <a:lvl2pPr marL="914400" marR="0" lvl="1"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2pPr>
            <a:lvl3pPr marL="1371600" marR="0" lvl="2"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3pPr>
            <a:lvl4pPr marL="1828800" marR="0" lvl="3"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4pPr>
            <a:lvl5pPr marL="2286000" marR="0" lvl="4"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5pPr>
            <a:lvl6pPr marL="2743200" marR="0" lvl="5"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6pPr>
            <a:lvl7pPr marL="3200400" marR="0" lvl="6"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7pPr>
            <a:lvl8pPr marL="3657600" marR="0" lvl="7"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8pPr>
            <a:lvl9pPr marL="4114800" marR="0" lvl="8"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9pPr>
          </a:lstStyle>
          <a:p>
            <a:pPr marL="0" lvl="0" indent="0" algn="r" rtl="0">
              <a:spcBef>
                <a:spcPts val="0"/>
              </a:spcBef>
              <a:spcAft>
                <a:spcPts val="0"/>
              </a:spcAft>
              <a:buClr>
                <a:schemeClr val="dk1"/>
              </a:buClr>
              <a:buSzPts val="1100"/>
              <a:buFont typeface="Arial"/>
              <a:buNone/>
            </a:pPr>
            <a:r>
              <a:rPr lang="lv-LV" b="1" i="1" dirty="0">
                <a:solidFill>
                  <a:schemeClr val="bg1"/>
                </a:solidFill>
              </a:rPr>
              <a:t>Maksāšanas platforma</a:t>
            </a:r>
          </a:p>
        </p:txBody>
      </p:sp>
      <p:sp>
        <p:nvSpPr>
          <p:cNvPr id="199" name="Google Shape;168;p29">
            <a:extLst>
              <a:ext uri="{FF2B5EF4-FFF2-40B4-BE49-F238E27FC236}">
                <a16:creationId xmlns:a16="http://schemas.microsoft.com/office/drawing/2014/main" id="{17083736-E2B6-AA14-64E5-3E82ECCA1861}"/>
              </a:ext>
            </a:extLst>
          </p:cNvPr>
          <p:cNvSpPr txBox="1">
            <a:spLocks noGrp="1"/>
          </p:cNvSpPr>
          <p:nvPr/>
        </p:nvSpPr>
        <p:spPr>
          <a:xfrm flipH="1">
            <a:off x="-136093" y="3221758"/>
            <a:ext cx="2053845" cy="292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r" rtl="0">
              <a:lnSpc>
                <a:spcPct val="100000"/>
              </a:lnSpc>
              <a:spcBef>
                <a:spcPts val="0"/>
              </a:spcBef>
              <a:spcAft>
                <a:spcPts val="0"/>
              </a:spcAft>
              <a:buClr>
                <a:schemeClr val="dk1"/>
              </a:buClr>
              <a:buSzPts val="1200"/>
              <a:buFont typeface="Catamaran Light"/>
              <a:buNone/>
              <a:defRPr sz="1200" b="0" i="0" u="none" strike="noStrike" cap="none">
                <a:solidFill>
                  <a:schemeClr val="dk1"/>
                </a:solidFill>
                <a:latin typeface="Catamaran Light"/>
                <a:ea typeface="Catamaran Light"/>
                <a:cs typeface="Catamaran Light"/>
                <a:sym typeface="Catamaran Light"/>
              </a:defRPr>
            </a:lvl1pPr>
            <a:lvl2pPr marL="914400" marR="0" lvl="1"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2pPr>
            <a:lvl3pPr marL="1371600" marR="0" lvl="2"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3pPr>
            <a:lvl4pPr marL="1828800" marR="0" lvl="3"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4pPr>
            <a:lvl5pPr marL="2286000" marR="0" lvl="4"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5pPr>
            <a:lvl6pPr marL="2743200" marR="0" lvl="5"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6pPr>
            <a:lvl7pPr marL="3200400" marR="0" lvl="6"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7pPr>
            <a:lvl8pPr marL="3657600" marR="0" lvl="7"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8pPr>
            <a:lvl9pPr marL="4114800" marR="0" lvl="8"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9pPr>
          </a:lstStyle>
          <a:p>
            <a:pPr marL="0" lvl="0" indent="0" algn="r" rtl="0">
              <a:spcBef>
                <a:spcPts val="0"/>
              </a:spcBef>
              <a:spcAft>
                <a:spcPts val="0"/>
              </a:spcAft>
              <a:buClr>
                <a:schemeClr val="dk1"/>
              </a:buClr>
              <a:buSzPts val="1100"/>
              <a:buFont typeface="Arial"/>
              <a:buNone/>
            </a:pPr>
            <a:r>
              <a:rPr lang="lv-LV" b="1" i="1" dirty="0">
                <a:solidFill>
                  <a:schemeClr val="bg1"/>
                </a:solidFill>
              </a:rPr>
              <a:t>Grāmatvedības atskaites</a:t>
            </a:r>
          </a:p>
        </p:txBody>
      </p:sp>
      <p:sp>
        <p:nvSpPr>
          <p:cNvPr id="200" name="Google Shape;168;p29">
            <a:extLst>
              <a:ext uri="{FF2B5EF4-FFF2-40B4-BE49-F238E27FC236}">
                <a16:creationId xmlns:a16="http://schemas.microsoft.com/office/drawing/2014/main" id="{1F8D33D5-BBDD-8108-3D68-097B0D93F0D4}"/>
              </a:ext>
            </a:extLst>
          </p:cNvPr>
          <p:cNvSpPr txBox="1">
            <a:spLocks noGrp="1"/>
          </p:cNvSpPr>
          <p:nvPr/>
        </p:nvSpPr>
        <p:spPr>
          <a:xfrm flipH="1">
            <a:off x="-139856" y="3497931"/>
            <a:ext cx="2053845" cy="2925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r" rtl="0">
              <a:lnSpc>
                <a:spcPct val="100000"/>
              </a:lnSpc>
              <a:spcBef>
                <a:spcPts val="0"/>
              </a:spcBef>
              <a:spcAft>
                <a:spcPts val="0"/>
              </a:spcAft>
              <a:buClr>
                <a:schemeClr val="dk1"/>
              </a:buClr>
              <a:buSzPts val="1200"/>
              <a:buFont typeface="Catamaran Light"/>
              <a:buNone/>
              <a:defRPr sz="1200" b="0" i="0" u="none" strike="noStrike" cap="none">
                <a:solidFill>
                  <a:schemeClr val="dk1"/>
                </a:solidFill>
                <a:latin typeface="Catamaran Light"/>
                <a:ea typeface="Catamaran Light"/>
                <a:cs typeface="Catamaran Light"/>
                <a:sym typeface="Catamaran Light"/>
              </a:defRPr>
            </a:lvl1pPr>
            <a:lvl2pPr marL="914400" marR="0" lvl="1"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2pPr>
            <a:lvl3pPr marL="1371600" marR="0" lvl="2"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3pPr>
            <a:lvl4pPr marL="1828800" marR="0" lvl="3"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4pPr>
            <a:lvl5pPr marL="2286000" marR="0" lvl="4"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5pPr>
            <a:lvl6pPr marL="2743200" marR="0" lvl="5"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6pPr>
            <a:lvl7pPr marL="3200400" marR="0" lvl="6"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7pPr>
            <a:lvl8pPr marL="3657600" marR="0" lvl="7"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8pPr>
            <a:lvl9pPr marL="4114800" marR="0" lvl="8"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9pPr>
          </a:lstStyle>
          <a:p>
            <a:pPr marL="0" lvl="0" indent="0" algn="r" rtl="0">
              <a:spcBef>
                <a:spcPts val="0"/>
              </a:spcBef>
              <a:spcAft>
                <a:spcPts val="0"/>
              </a:spcAft>
              <a:buClr>
                <a:schemeClr val="dk1"/>
              </a:buClr>
              <a:buSzPts val="1100"/>
              <a:buFont typeface="Arial"/>
              <a:buNone/>
            </a:pPr>
            <a:r>
              <a:rPr lang="lv-LV" b="1" i="1" dirty="0">
                <a:solidFill>
                  <a:schemeClr val="bg1"/>
                </a:solidFill>
              </a:rPr>
              <a:t>B2B </a:t>
            </a:r>
            <a:r>
              <a:rPr lang="lv-LV" b="1" i="1" dirty="0" err="1">
                <a:solidFill>
                  <a:schemeClr val="bg1"/>
                </a:solidFill>
              </a:rPr>
              <a:t>rekomentāciju</a:t>
            </a:r>
            <a:r>
              <a:rPr lang="lv-LV" b="1" i="1" dirty="0">
                <a:solidFill>
                  <a:schemeClr val="bg1"/>
                </a:solidFill>
              </a:rPr>
              <a:t> algoritms</a:t>
            </a:r>
          </a:p>
        </p:txBody>
      </p:sp>
      <p:pic>
        <p:nvPicPr>
          <p:cNvPr id="2" name="Picture 1">
            <a:extLst>
              <a:ext uri="{FF2B5EF4-FFF2-40B4-BE49-F238E27FC236}">
                <a16:creationId xmlns:a16="http://schemas.microsoft.com/office/drawing/2014/main" id="{D1AA988E-DA66-DE1A-BE85-2413DE6F0C8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31980" y="4501960"/>
            <a:ext cx="2468493" cy="3021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pic>
        <p:nvPicPr>
          <p:cNvPr id="420" name="Google Shape;420;p45"/>
          <p:cNvPicPr preferRelativeResize="0"/>
          <p:nvPr/>
        </p:nvPicPr>
        <p:blipFill rotWithShape="1">
          <a:blip r:embed="rId3"/>
          <a:srcRect l="-298" t="9260" r="298" b="14352"/>
          <a:stretch/>
        </p:blipFill>
        <p:spPr>
          <a:xfrm>
            <a:off x="0" y="3104965"/>
            <a:ext cx="4600575" cy="1303200"/>
          </a:xfrm>
          <a:prstGeom prst="rect">
            <a:avLst/>
          </a:prstGeom>
          <a:noFill/>
          <a:ln>
            <a:noFill/>
          </a:ln>
        </p:spPr>
      </p:pic>
      <p:sp>
        <p:nvSpPr>
          <p:cNvPr id="421" name="Google Shape;421;p45"/>
          <p:cNvSpPr txBox="1">
            <a:spLocks noGrp="1"/>
          </p:cNvSpPr>
          <p:nvPr>
            <p:ph type="subTitle" idx="1"/>
          </p:nvPr>
        </p:nvSpPr>
        <p:spPr>
          <a:xfrm flipH="1">
            <a:off x="916800" y="2223318"/>
            <a:ext cx="1650300" cy="75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pPr>
            <a:r>
              <a:rPr lang="en" dirty="0" err="1"/>
              <a:t>Veikt</a:t>
            </a:r>
            <a:r>
              <a:rPr lang="en" dirty="0"/>
              <a:t> </a:t>
            </a:r>
            <a:r>
              <a:rPr lang="en" dirty="0" err="1"/>
              <a:t>tirgus</a:t>
            </a:r>
            <a:r>
              <a:rPr lang="en" dirty="0"/>
              <a:t> </a:t>
            </a:r>
            <a:r>
              <a:rPr lang="en" dirty="0" err="1"/>
              <a:t>izpēti</a:t>
            </a:r>
            <a:endParaRPr lang="en" dirty="0"/>
          </a:p>
          <a:p>
            <a:pPr marL="0" lvl="0" indent="0" algn="r" rtl="0">
              <a:spcBef>
                <a:spcPts val="0"/>
              </a:spcBef>
              <a:spcAft>
                <a:spcPts val="0"/>
              </a:spcAft>
            </a:pPr>
            <a:r>
              <a:rPr lang="en" dirty="0" err="1"/>
              <a:t>Definēt</a:t>
            </a:r>
            <a:r>
              <a:rPr lang="en" dirty="0"/>
              <a:t> </a:t>
            </a:r>
            <a:r>
              <a:rPr lang="en" dirty="0" err="1"/>
              <a:t>komerciālo</a:t>
            </a:r>
            <a:r>
              <a:rPr lang="en" dirty="0"/>
              <a:t> </a:t>
            </a:r>
            <a:r>
              <a:rPr lang="en" dirty="0" err="1"/>
              <a:t>potenciālu</a:t>
            </a:r>
            <a:endParaRPr lang="en" dirty="0"/>
          </a:p>
          <a:p>
            <a:pPr marL="0" lvl="0" indent="0" algn="r" rtl="0">
              <a:spcBef>
                <a:spcPts val="0"/>
              </a:spcBef>
              <a:spcAft>
                <a:spcPts val="0"/>
              </a:spcAft>
            </a:pPr>
            <a:r>
              <a:rPr lang="en" dirty="0" err="1"/>
              <a:t>Novērtēt</a:t>
            </a:r>
            <a:r>
              <a:rPr lang="en" dirty="0"/>
              <a:t> </a:t>
            </a:r>
            <a:r>
              <a:rPr lang="en" dirty="0" err="1"/>
              <a:t>iespējamos</a:t>
            </a:r>
            <a:r>
              <a:rPr lang="en" dirty="0"/>
              <a:t> </a:t>
            </a:r>
            <a:r>
              <a:rPr lang="en" dirty="0" err="1"/>
              <a:t>riskus</a:t>
            </a:r>
            <a:endParaRPr dirty="0"/>
          </a:p>
        </p:txBody>
      </p:sp>
      <p:pic>
        <p:nvPicPr>
          <p:cNvPr id="422" name="Google Shape;422;p45"/>
          <p:cNvPicPr preferRelativeResize="0"/>
          <p:nvPr/>
        </p:nvPicPr>
        <p:blipFill rotWithShape="1">
          <a:blip r:embed="rId4"/>
          <a:srcRect l="569" t="41540" r="-569" b="7042"/>
          <a:stretch/>
        </p:blipFill>
        <p:spPr>
          <a:xfrm>
            <a:off x="2638425" y="1724778"/>
            <a:ext cx="4600573" cy="1303202"/>
          </a:xfrm>
          <a:prstGeom prst="rect">
            <a:avLst/>
          </a:prstGeom>
          <a:noFill/>
          <a:ln>
            <a:noFill/>
          </a:ln>
        </p:spPr>
      </p:pic>
      <p:pic>
        <p:nvPicPr>
          <p:cNvPr id="423" name="Google Shape;423;p45"/>
          <p:cNvPicPr preferRelativeResize="0"/>
          <p:nvPr/>
        </p:nvPicPr>
        <p:blipFill>
          <a:blip r:embed="rId5"/>
          <a:srcRect l="5762" r="5762"/>
          <a:stretch/>
        </p:blipFill>
        <p:spPr>
          <a:xfrm>
            <a:off x="61785" y="344615"/>
            <a:ext cx="3818289" cy="1081605"/>
          </a:xfrm>
          <a:prstGeom prst="rect">
            <a:avLst/>
          </a:prstGeom>
          <a:noFill/>
          <a:ln>
            <a:noFill/>
          </a:ln>
          <a:effectLst/>
        </p:spPr>
      </p:pic>
      <p:sp>
        <p:nvSpPr>
          <p:cNvPr id="424" name="Google Shape;424;p45"/>
          <p:cNvSpPr/>
          <p:nvPr/>
        </p:nvSpPr>
        <p:spPr>
          <a:xfrm>
            <a:off x="3924225" y="344615"/>
            <a:ext cx="2716200" cy="512100"/>
          </a:xfrm>
          <a:prstGeom prst="rect">
            <a:avLst/>
          </a:prstGeom>
          <a:solidFill>
            <a:schemeClr val="accent1">
              <a:alpha val="617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45"/>
          <p:cNvSpPr/>
          <p:nvPr/>
        </p:nvSpPr>
        <p:spPr>
          <a:xfrm>
            <a:off x="3924225" y="3104965"/>
            <a:ext cx="2716200" cy="512100"/>
          </a:xfrm>
          <a:prstGeom prst="rect">
            <a:avLst/>
          </a:prstGeom>
          <a:solidFill>
            <a:schemeClr val="accent1">
              <a:alpha val="617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45"/>
          <p:cNvSpPr/>
          <p:nvPr/>
        </p:nvSpPr>
        <p:spPr>
          <a:xfrm flipH="1">
            <a:off x="598500" y="1724790"/>
            <a:ext cx="2716200" cy="512100"/>
          </a:xfrm>
          <a:prstGeom prst="rect">
            <a:avLst/>
          </a:prstGeom>
          <a:solidFill>
            <a:schemeClr val="accent1">
              <a:alpha val="617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45"/>
          <p:cNvSpPr txBox="1">
            <a:spLocks noGrp="1"/>
          </p:cNvSpPr>
          <p:nvPr>
            <p:ph type="ctrTitle"/>
          </p:nvPr>
        </p:nvSpPr>
        <p:spPr>
          <a:xfrm>
            <a:off x="397356" y="1829387"/>
            <a:ext cx="2214900" cy="3849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dirty="0" err="1">
                <a:solidFill>
                  <a:schemeClr val="lt1"/>
                </a:solidFill>
              </a:rPr>
              <a:t>Izpēte</a:t>
            </a:r>
            <a:endParaRPr dirty="0">
              <a:solidFill>
                <a:schemeClr val="lt1"/>
              </a:solidFill>
            </a:endParaRPr>
          </a:p>
        </p:txBody>
      </p:sp>
      <p:sp>
        <p:nvSpPr>
          <p:cNvPr id="429" name="Google Shape;429;p45"/>
          <p:cNvSpPr txBox="1">
            <a:spLocks noGrp="1"/>
          </p:cNvSpPr>
          <p:nvPr>
            <p:ph type="subTitle" idx="2"/>
          </p:nvPr>
        </p:nvSpPr>
        <p:spPr>
          <a:xfrm>
            <a:off x="3951399" y="855214"/>
            <a:ext cx="1960200" cy="1112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err="1"/>
              <a:t>Noskaidrot</a:t>
            </a:r>
            <a:r>
              <a:rPr lang="en" dirty="0"/>
              <a:t> </a:t>
            </a:r>
            <a:r>
              <a:rPr lang="en" dirty="0" err="1"/>
              <a:t>attīstības</a:t>
            </a:r>
            <a:r>
              <a:rPr lang="en" dirty="0"/>
              <a:t> </a:t>
            </a:r>
            <a:r>
              <a:rPr lang="en" dirty="0" err="1"/>
              <a:t>stadiju</a:t>
            </a:r>
            <a:r>
              <a:rPr lang="en" dirty="0"/>
              <a:t>, </a:t>
            </a:r>
            <a:r>
              <a:rPr lang="en" dirty="0" err="1"/>
              <a:t>kurā</a:t>
            </a:r>
            <a:r>
              <a:rPr lang="en" dirty="0"/>
              <a:t> </a:t>
            </a:r>
            <a:r>
              <a:rPr lang="en" dirty="0" err="1"/>
              <a:t>šobrīd</a:t>
            </a:r>
            <a:r>
              <a:rPr lang="en" dirty="0"/>
              <a:t> </a:t>
            </a:r>
            <a:r>
              <a:rPr lang="en" dirty="0" err="1"/>
              <a:t>ir</a:t>
            </a:r>
            <a:r>
              <a:rPr lang="en" dirty="0"/>
              <a:t> </a:t>
            </a:r>
            <a:r>
              <a:rPr lang="en" dirty="0" err="1"/>
              <a:t>piedāvātā</a:t>
            </a:r>
            <a:r>
              <a:rPr lang="en" dirty="0"/>
              <a:t> </a:t>
            </a:r>
            <a:r>
              <a:rPr lang="en" dirty="0" err="1"/>
              <a:t>jaunā</a:t>
            </a:r>
            <a:r>
              <a:rPr lang="en" dirty="0"/>
              <a:t> </a:t>
            </a:r>
            <a:r>
              <a:rPr lang="en" dirty="0" err="1"/>
              <a:t>tehnoloģija</a:t>
            </a:r>
            <a:endParaRPr dirty="0"/>
          </a:p>
        </p:txBody>
      </p:sp>
      <p:sp>
        <p:nvSpPr>
          <p:cNvPr id="430" name="Google Shape;430;p45"/>
          <p:cNvSpPr txBox="1">
            <a:spLocks noGrp="1"/>
          </p:cNvSpPr>
          <p:nvPr>
            <p:ph type="ctrTitle" idx="3"/>
          </p:nvPr>
        </p:nvSpPr>
        <p:spPr>
          <a:xfrm>
            <a:off x="3934804" y="563491"/>
            <a:ext cx="2613820" cy="384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i="1" dirty="0">
                <a:solidFill>
                  <a:schemeClr val="lt1"/>
                </a:solidFill>
              </a:rPr>
              <a:t>Technology Readiness Level</a:t>
            </a:r>
            <a:endParaRPr i="1" dirty="0">
              <a:solidFill>
                <a:schemeClr val="lt1"/>
              </a:solidFill>
            </a:endParaRPr>
          </a:p>
        </p:txBody>
      </p:sp>
      <p:sp>
        <p:nvSpPr>
          <p:cNvPr id="431" name="Google Shape;431;p45"/>
          <p:cNvSpPr txBox="1">
            <a:spLocks noGrp="1"/>
          </p:cNvSpPr>
          <p:nvPr>
            <p:ph type="subTitle" idx="4"/>
          </p:nvPr>
        </p:nvSpPr>
        <p:spPr>
          <a:xfrm>
            <a:off x="4682003" y="3686485"/>
            <a:ext cx="2214900" cy="1112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LV" dirty="0"/>
              <a:t>12100</a:t>
            </a:r>
            <a:r>
              <a:rPr lang="lv-LV" dirty="0"/>
              <a:t> EUR (ar LIAA atbalstu)</a:t>
            </a:r>
          </a:p>
          <a:p>
            <a:pPr marL="0" lvl="0" indent="0" algn="l" rtl="0">
              <a:spcBef>
                <a:spcPts val="0"/>
              </a:spcBef>
              <a:spcAft>
                <a:spcPts val="0"/>
              </a:spcAft>
              <a:buNone/>
            </a:pPr>
            <a:r>
              <a:rPr lang="lv-LV" dirty="0"/>
              <a:t>40h darba stundas </a:t>
            </a:r>
            <a:r>
              <a:rPr lang="lv-LV" dirty="0" err="1"/>
              <a:t>Ampere</a:t>
            </a:r>
            <a:r>
              <a:rPr lang="lv-LV" dirty="0"/>
              <a:t> komandā</a:t>
            </a:r>
            <a:endParaRPr dirty="0"/>
          </a:p>
        </p:txBody>
      </p:sp>
      <p:sp>
        <p:nvSpPr>
          <p:cNvPr id="432" name="Google Shape;432;p45"/>
          <p:cNvSpPr txBox="1">
            <a:spLocks noGrp="1"/>
          </p:cNvSpPr>
          <p:nvPr>
            <p:ph type="ctrTitle" idx="5"/>
          </p:nvPr>
        </p:nvSpPr>
        <p:spPr>
          <a:xfrm>
            <a:off x="4614269" y="3308530"/>
            <a:ext cx="2475600" cy="384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err="1">
                <a:solidFill>
                  <a:schemeClr val="lt1"/>
                </a:solidFill>
              </a:rPr>
              <a:t>Nepieciešamie</a:t>
            </a:r>
            <a:r>
              <a:rPr lang="en" dirty="0">
                <a:solidFill>
                  <a:schemeClr val="lt1"/>
                </a:solidFill>
              </a:rPr>
              <a:t> </a:t>
            </a:r>
            <a:br>
              <a:rPr lang="en" dirty="0">
                <a:solidFill>
                  <a:schemeClr val="lt1"/>
                </a:solidFill>
              </a:rPr>
            </a:br>
            <a:r>
              <a:rPr lang="en" dirty="0" err="1">
                <a:solidFill>
                  <a:schemeClr val="lt1"/>
                </a:solidFill>
              </a:rPr>
              <a:t>resursi</a:t>
            </a:r>
            <a:endParaRPr dirty="0">
              <a:solidFill>
                <a:schemeClr val="lt1"/>
              </a:solidFill>
            </a:endParaRPr>
          </a:p>
        </p:txBody>
      </p:sp>
      <p:sp>
        <p:nvSpPr>
          <p:cNvPr id="4" name="Google Shape;136;p27">
            <a:extLst>
              <a:ext uri="{FF2B5EF4-FFF2-40B4-BE49-F238E27FC236}">
                <a16:creationId xmlns:a16="http://schemas.microsoft.com/office/drawing/2014/main" id="{6D478748-8C83-4496-8441-342F5E6931A5}"/>
              </a:ext>
            </a:extLst>
          </p:cNvPr>
          <p:cNvSpPr txBox="1">
            <a:spLocks/>
          </p:cNvSpPr>
          <p:nvPr/>
        </p:nvSpPr>
        <p:spPr>
          <a:xfrm rot="5400000">
            <a:off x="6603595" y="1930225"/>
            <a:ext cx="3481200" cy="487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1600"/>
              <a:buFont typeface="Livvic"/>
              <a:buNone/>
              <a:defRPr sz="1600" b="1" i="0" u="none" strike="noStrike" cap="none">
                <a:solidFill>
                  <a:schemeClr val="dk1"/>
                </a:solidFill>
                <a:latin typeface="Livvic"/>
                <a:ea typeface="Livvic"/>
                <a:cs typeface="Livvic"/>
                <a:sym typeface="Livvic"/>
              </a:defRPr>
            </a:lvl1pPr>
            <a:lvl2pPr marR="0" lvl="1" algn="ctr" rtl="0">
              <a:lnSpc>
                <a:spcPct val="100000"/>
              </a:lnSpc>
              <a:spcBef>
                <a:spcPts val="0"/>
              </a:spcBef>
              <a:spcAft>
                <a:spcPts val="0"/>
              </a:spcAft>
              <a:buClr>
                <a:schemeClr val="dk1"/>
              </a:buClr>
              <a:buSzPts val="1600"/>
              <a:buFont typeface="Livvic"/>
              <a:buNone/>
              <a:defRPr sz="1600" b="1" i="0" u="none" strike="noStrike" cap="none">
                <a:solidFill>
                  <a:schemeClr val="dk1"/>
                </a:solidFill>
                <a:latin typeface="Livvic"/>
                <a:ea typeface="Livvic"/>
                <a:cs typeface="Livvic"/>
                <a:sym typeface="Livvic"/>
              </a:defRPr>
            </a:lvl2pPr>
            <a:lvl3pPr marR="0" lvl="2" algn="ctr" rtl="0">
              <a:lnSpc>
                <a:spcPct val="100000"/>
              </a:lnSpc>
              <a:spcBef>
                <a:spcPts val="0"/>
              </a:spcBef>
              <a:spcAft>
                <a:spcPts val="0"/>
              </a:spcAft>
              <a:buClr>
                <a:schemeClr val="dk1"/>
              </a:buClr>
              <a:buSzPts val="1600"/>
              <a:buFont typeface="Livvic"/>
              <a:buNone/>
              <a:defRPr sz="1600" b="1" i="0" u="none" strike="noStrike" cap="none">
                <a:solidFill>
                  <a:schemeClr val="dk1"/>
                </a:solidFill>
                <a:latin typeface="Livvic"/>
                <a:ea typeface="Livvic"/>
                <a:cs typeface="Livvic"/>
                <a:sym typeface="Livvic"/>
              </a:defRPr>
            </a:lvl3pPr>
            <a:lvl4pPr marR="0" lvl="3" algn="ctr" rtl="0">
              <a:lnSpc>
                <a:spcPct val="100000"/>
              </a:lnSpc>
              <a:spcBef>
                <a:spcPts val="0"/>
              </a:spcBef>
              <a:spcAft>
                <a:spcPts val="0"/>
              </a:spcAft>
              <a:buClr>
                <a:schemeClr val="dk1"/>
              </a:buClr>
              <a:buSzPts val="1600"/>
              <a:buFont typeface="Livvic"/>
              <a:buNone/>
              <a:defRPr sz="1600" b="1" i="0" u="none" strike="noStrike" cap="none">
                <a:solidFill>
                  <a:schemeClr val="dk1"/>
                </a:solidFill>
                <a:latin typeface="Livvic"/>
                <a:ea typeface="Livvic"/>
                <a:cs typeface="Livvic"/>
                <a:sym typeface="Livvic"/>
              </a:defRPr>
            </a:lvl4pPr>
            <a:lvl5pPr marR="0" lvl="4" algn="ctr" rtl="0">
              <a:lnSpc>
                <a:spcPct val="100000"/>
              </a:lnSpc>
              <a:spcBef>
                <a:spcPts val="0"/>
              </a:spcBef>
              <a:spcAft>
                <a:spcPts val="0"/>
              </a:spcAft>
              <a:buClr>
                <a:schemeClr val="dk1"/>
              </a:buClr>
              <a:buSzPts val="1600"/>
              <a:buFont typeface="Livvic"/>
              <a:buNone/>
              <a:defRPr sz="1600" b="1" i="0" u="none" strike="noStrike" cap="none">
                <a:solidFill>
                  <a:schemeClr val="dk1"/>
                </a:solidFill>
                <a:latin typeface="Livvic"/>
                <a:ea typeface="Livvic"/>
                <a:cs typeface="Livvic"/>
                <a:sym typeface="Livvic"/>
              </a:defRPr>
            </a:lvl5pPr>
            <a:lvl6pPr marR="0" lvl="5" algn="ctr" rtl="0">
              <a:lnSpc>
                <a:spcPct val="100000"/>
              </a:lnSpc>
              <a:spcBef>
                <a:spcPts val="0"/>
              </a:spcBef>
              <a:spcAft>
                <a:spcPts val="0"/>
              </a:spcAft>
              <a:buClr>
                <a:schemeClr val="dk1"/>
              </a:buClr>
              <a:buSzPts val="1600"/>
              <a:buFont typeface="Livvic"/>
              <a:buNone/>
              <a:defRPr sz="1600" b="1" i="0" u="none" strike="noStrike" cap="none">
                <a:solidFill>
                  <a:schemeClr val="dk1"/>
                </a:solidFill>
                <a:latin typeface="Livvic"/>
                <a:ea typeface="Livvic"/>
                <a:cs typeface="Livvic"/>
                <a:sym typeface="Livvic"/>
              </a:defRPr>
            </a:lvl6pPr>
            <a:lvl7pPr marR="0" lvl="6" algn="ctr" rtl="0">
              <a:lnSpc>
                <a:spcPct val="100000"/>
              </a:lnSpc>
              <a:spcBef>
                <a:spcPts val="0"/>
              </a:spcBef>
              <a:spcAft>
                <a:spcPts val="0"/>
              </a:spcAft>
              <a:buClr>
                <a:schemeClr val="dk1"/>
              </a:buClr>
              <a:buSzPts val="1600"/>
              <a:buFont typeface="Livvic"/>
              <a:buNone/>
              <a:defRPr sz="1600" b="1" i="0" u="none" strike="noStrike" cap="none">
                <a:solidFill>
                  <a:schemeClr val="dk1"/>
                </a:solidFill>
                <a:latin typeface="Livvic"/>
                <a:ea typeface="Livvic"/>
                <a:cs typeface="Livvic"/>
                <a:sym typeface="Livvic"/>
              </a:defRPr>
            </a:lvl7pPr>
            <a:lvl8pPr marR="0" lvl="7" algn="ctr" rtl="0">
              <a:lnSpc>
                <a:spcPct val="100000"/>
              </a:lnSpc>
              <a:spcBef>
                <a:spcPts val="0"/>
              </a:spcBef>
              <a:spcAft>
                <a:spcPts val="0"/>
              </a:spcAft>
              <a:buClr>
                <a:schemeClr val="dk1"/>
              </a:buClr>
              <a:buSzPts val="1600"/>
              <a:buFont typeface="Livvic"/>
              <a:buNone/>
              <a:defRPr sz="1600" b="1" i="0" u="none" strike="noStrike" cap="none">
                <a:solidFill>
                  <a:schemeClr val="dk1"/>
                </a:solidFill>
                <a:latin typeface="Livvic"/>
                <a:ea typeface="Livvic"/>
                <a:cs typeface="Livvic"/>
                <a:sym typeface="Livvic"/>
              </a:defRPr>
            </a:lvl8pPr>
            <a:lvl9pPr marR="0" lvl="8" algn="ctr" rtl="0">
              <a:lnSpc>
                <a:spcPct val="100000"/>
              </a:lnSpc>
              <a:spcBef>
                <a:spcPts val="0"/>
              </a:spcBef>
              <a:spcAft>
                <a:spcPts val="0"/>
              </a:spcAft>
              <a:buClr>
                <a:schemeClr val="dk1"/>
              </a:buClr>
              <a:buSzPts val="1600"/>
              <a:buFont typeface="Livvic"/>
              <a:buNone/>
              <a:defRPr sz="1600" b="1" i="0" u="none" strike="noStrike" cap="none">
                <a:solidFill>
                  <a:schemeClr val="dk1"/>
                </a:solidFill>
                <a:latin typeface="Livvic"/>
                <a:ea typeface="Livvic"/>
                <a:cs typeface="Livvic"/>
                <a:sym typeface="Livvic"/>
              </a:defRPr>
            </a:lvl9pPr>
          </a:lstStyle>
          <a:p>
            <a:pPr algn="l"/>
            <a:r>
              <a:rPr lang="en-GB" sz="2400" dirty="0"/>
              <a:t>PROJEKTA MĒRĶIS</a:t>
            </a:r>
          </a:p>
        </p:txBody>
      </p:sp>
      <p:pic>
        <p:nvPicPr>
          <p:cNvPr id="5" name="Picture 4">
            <a:extLst>
              <a:ext uri="{FF2B5EF4-FFF2-40B4-BE49-F238E27FC236}">
                <a16:creationId xmlns:a16="http://schemas.microsoft.com/office/drawing/2014/main" id="{D15C7A14-E1A3-7856-8C27-A82A1E40B20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31980" y="4501960"/>
            <a:ext cx="2468493" cy="302114"/>
          </a:xfrm>
          <a:prstGeom prst="rect">
            <a:avLst/>
          </a:prstGeom>
          <a:noFill/>
          <a:extLst>
            <a:ext uri="{909E8E84-426E-40DD-AFC4-6F175D3DCCD1}">
              <a14:hiddenFill xmlns:a14="http://schemas.microsoft.com/office/drawing/2010/main">
                <a:solidFill>
                  <a:srgbClr val="FFFFFF"/>
                </a:solidFill>
              </a14:hiddenFill>
            </a:ext>
          </a:extLst>
        </p:spPr>
      </p:pic>
      <p:sp>
        <p:nvSpPr>
          <p:cNvPr id="6" name="Google Shape;429;p45">
            <a:extLst>
              <a:ext uri="{FF2B5EF4-FFF2-40B4-BE49-F238E27FC236}">
                <a16:creationId xmlns:a16="http://schemas.microsoft.com/office/drawing/2014/main" id="{2FC597A3-03C8-9EE4-0C21-8ED9BC16A7C4}"/>
              </a:ext>
            </a:extLst>
          </p:cNvPr>
          <p:cNvSpPr txBox="1">
            <a:spLocks/>
          </p:cNvSpPr>
          <p:nvPr/>
        </p:nvSpPr>
        <p:spPr>
          <a:xfrm>
            <a:off x="0" y="4457636"/>
            <a:ext cx="6073422" cy="5121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000000"/>
              </a:buClr>
              <a:buSzPts val="1000"/>
              <a:buFont typeface="Catamaran Light"/>
              <a:buNone/>
              <a:defRPr sz="1000" b="0" i="0" u="none" strike="noStrike" cap="none">
                <a:solidFill>
                  <a:srgbClr val="000000"/>
                </a:solidFill>
                <a:latin typeface="Catamaran Light"/>
                <a:ea typeface="Catamaran Light"/>
                <a:cs typeface="Catamaran Light"/>
                <a:sym typeface="Catamaran Light"/>
              </a:defRPr>
            </a:lvl1pPr>
            <a:lvl2pPr marL="914400" marR="0" lvl="1" indent="-304800" algn="l" rtl="0">
              <a:lnSpc>
                <a:spcPct val="100000"/>
              </a:lnSpc>
              <a:spcBef>
                <a:spcPts val="0"/>
              </a:spcBef>
              <a:spcAft>
                <a:spcPts val="0"/>
              </a:spcAft>
              <a:buClr>
                <a:srgbClr val="000000"/>
              </a:buClr>
              <a:buSzPts val="1000"/>
              <a:buFont typeface="Catamaran Light"/>
              <a:buNone/>
              <a:defRPr sz="1000" b="0" i="0" u="none" strike="noStrike" cap="none">
                <a:solidFill>
                  <a:srgbClr val="000000"/>
                </a:solidFill>
                <a:latin typeface="Catamaran Light"/>
                <a:ea typeface="Catamaran Light"/>
                <a:cs typeface="Catamaran Light"/>
                <a:sym typeface="Catamaran Light"/>
              </a:defRPr>
            </a:lvl2pPr>
            <a:lvl3pPr marL="1371600" marR="0" lvl="2" indent="-304800" algn="l" rtl="0">
              <a:lnSpc>
                <a:spcPct val="100000"/>
              </a:lnSpc>
              <a:spcBef>
                <a:spcPts val="0"/>
              </a:spcBef>
              <a:spcAft>
                <a:spcPts val="0"/>
              </a:spcAft>
              <a:buClr>
                <a:srgbClr val="000000"/>
              </a:buClr>
              <a:buSzPts val="1000"/>
              <a:buFont typeface="Catamaran Light"/>
              <a:buNone/>
              <a:defRPr sz="1000" b="0" i="0" u="none" strike="noStrike" cap="none">
                <a:solidFill>
                  <a:srgbClr val="000000"/>
                </a:solidFill>
                <a:latin typeface="Catamaran Light"/>
                <a:ea typeface="Catamaran Light"/>
                <a:cs typeface="Catamaran Light"/>
                <a:sym typeface="Catamaran Light"/>
              </a:defRPr>
            </a:lvl3pPr>
            <a:lvl4pPr marL="1828800" marR="0" lvl="3" indent="-304800" algn="l" rtl="0">
              <a:lnSpc>
                <a:spcPct val="100000"/>
              </a:lnSpc>
              <a:spcBef>
                <a:spcPts val="0"/>
              </a:spcBef>
              <a:spcAft>
                <a:spcPts val="0"/>
              </a:spcAft>
              <a:buClr>
                <a:srgbClr val="000000"/>
              </a:buClr>
              <a:buSzPts val="1000"/>
              <a:buFont typeface="Catamaran Light"/>
              <a:buNone/>
              <a:defRPr sz="1000" b="0" i="0" u="none" strike="noStrike" cap="none">
                <a:solidFill>
                  <a:srgbClr val="000000"/>
                </a:solidFill>
                <a:latin typeface="Catamaran Light"/>
                <a:ea typeface="Catamaran Light"/>
                <a:cs typeface="Catamaran Light"/>
                <a:sym typeface="Catamaran Light"/>
              </a:defRPr>
            </a:lvl4pPr>
            <a:lvl5pPr marL="2286000" marR="0" lvl="4" indent="-304800" algn="l" rtl="0">
              <a:lnSpc>
                <a:spcPct val="100000"/>
              </a:lnSpc>
              <a:spcBef>
                <a:spcPts val="0"/>
              </a:spcBef>
              <a:spcAft>
                <a:spcPts val="0"/>
              </a:spcAft>
              <a:buClr>
                <a:srgbClr val="000000"/>
              </a:buClr>
              <a:buSzPts val="1000"/>
              <a:buFont typeface="Catamaran Light"/>
              <a:buNone/>
              <a:defRPr sz="1000" b="0" i="0" u="none" strike="noStrike" cap="none">
                <a:solidFill>
                  <a:srgbClr val="000000"/>
                </a:solidFill>
                <a:latin typeface="Catamaran Light"/>
                <a:ea typeface="Catamaran Light"/>
                <a:cs typeface="Catamaran Light"/>
                <a:sym typeface="Catamaran Light"/>
              </a:defRPr>
            </a:lvl5pPr>
            <a:lvl6pPr marL="2743200" marR="0" lvl="5" indent="-304800" algn="l" rtl="0">
              <a:lnSpc>
                <a:spcPct val="100000"/>
              </a:lnSpc>
              <a:spcBef>
                <a:spcPts val="0"/>
              </a:spcBef>
              <a:spcAft>
                <a:spcPts val="0"/>
              </a:spcAft>
              <a:buClr>
                <a:srgbClr val="000000"/>
              </a:buClr>
              <a:buSzPts val="1000"/>
              <a:buFont typeface="Catamaran Light"/>
              <a:buNone/>
              <a:defRPr sz="1000" b="0" i="0" u="none" strike="noStrike" cap="none">
                <a:solidFill>
                  <a:srgbClr val="000000"/>
                </a:solidFill>
                <a:latin typeface="Catamaran Light"/>
                <a:ea typeface="Catamaran Light"/>
                <a:cs typeface="Catamaran Light"/>
                <a:sym typeface="Catamaran Light"/>
              </a:defRPr>
            </a:lvl6pPr>
            <a:lvl7pPr marL="3200400" marR="0" lvl="6" indent="-304800" algn="l" rtl="0">
              <a:lnSpc>
                <a:spcPct val="100000"/>
              </a:lnSpc>
              <a:spcBef>
                <a:spcPts val="0"/>
              </a:spcBef>
              <a:spcAft>
                <a:spcPts val="0"/>
              </a:spcAft>
              <a:buClr>
                <a:srgbClr val="000000"/>
              </a:buClr>
              <a:buSzPts val="1000"/>
              <a:buFont typeface="Catamaran Light"/>
              <a:buNone/>
              <a:defRPr sz="1000" b="0" i="0" u="none" strike="noStrike" cap="none">
                <a:solidFill>
                  <a:srgbClr val="000000"/>
                </a:solidFill>
                <a:latin typeface="Catamaran Light"/>
                <a:ea typeface="Catamaran Light"/>
                <a:cs typeface="Catamaran Light"/>
                <a:sym typeface="Catamaran Light"/>
              </a:defRPr>
            </a:lvl7pPr>
            <a:lvl8pPr marL="3657600" marR="0" lvl="7" indent="-304800" algn="l" rtl="0">
              <a:lnSpc>
                <a:spcPct val="100000"/>
              </a:lnSpc>
              <a:spcBef>
                <a:spcPts val="0"/>
              </a:spcBef>
              <a:spcAft>
                <a:spcPts val="0"/>
              </a:spcAft>
              <a:buClr>
                <a:srgbClr val="000000"/>
              </a:buClr>
              <a:buSzPts val="1000"/>
              <a:buFont typeface="Catamaran Light"/>
              <a:buNone/>
              <a:defRPr sz="1000" b="0" i="0" u="none" strike="noStrike" cap="none">
                <a:solidFill>
                  <a:srgbClr val="000000"/>
                </a:solidFill>
                <a:latin typeface="Catamaran Light"/>
                <a:ea typeface="Catamaran Light"/>
                <a:cs typeface="Catamaran Light"/>
                <a:sym typeface="Catamaran Light"/>
              </a:defRPr>
            </a:lvl8pPr>
            <a:lvl9pPr marL="4114800" marR="0" lvl="8" indent="-304800" algn="l" rtl="0">
              <a:lnSpc>
                <a:spcPct val="100000"/>
              </a:lnSpc>
              <a:spcBef>
                <a:spcPts val="0"/>
              </a:spcBef>
              <a:spcAft>
                <a:spcPts val="0"/>
              </a:spcAft>
              <a:buClr>
                <a:srgbClr val="000000"/>
              </a:buClr>
              <a:buSzPts val="1000"/>
              <a:buFont typeface="Catamaran Light"/>
              <a:buNone/>
              <a:defRPr sz="1000" b="0" i="0" u="none" strike="noStrike" cap="none">
                <a:solidFill>
                  <a:srgbClr val="000000"/>
                </a:solidFill>
                <a:latin typeface="Catamaran Light"/>
                <a:ea typeface="Catamaran Light"/>
                <a:cs typeface="Catamaran Light"/>
                <a:sym typeface="Catamaran Light"/>
              </a:defRPr>
            </a:lvl9pPr>
          </a:lstStyle>
          <a:p>
            <a:pPr marL="0" indent="0" algn="just"/>
            <a:r>
              <a:rPr lang="en-GB" sz="900" b="1" i="1" dirty="0"/>
              <a:t>M</a:t>
            </a:r>
            <a:r>
              <a:rPr lang="en-LV" sz="900" b="1" i="1" dirty="0"/>
              <a:t>K nr. 692 41.1. tehniski ekonomiskā priekšizpēte </a:t>
            </a:r>
            <a:r>
              <a:rPr lang="en-LV" sz="900" i="1" dirty="0"/>
              <a:t>– potenciāli jauna produkta vai tehnoloģijas novērtējumam un analīzei, lai objektīvi un racionāli apzinātu jaunā produkta vai tehnoloģijas priekšrocības, trūkumus, iespējas un draudus, kā arī noteiktu tā īstenošanai vajadzīgos resursus un īstenošanas izredzes;</a:t>
            </a:r>
          </a:p>
        </p:txBody>
      </p:sp>
    </p:spTree>
    <p:extLst>
      <p:ext uri="{BB962C8B-B14F-4D97-AF65-F5344CB8AC3E}">
        <p14:creationId xmlns:p14="http://schemas.microsoft.com/office/powerpoint/2010/main" val="29110106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8"/>
          <p:cNvSpPr txBox="1">
            <a:spLocks noGrp="1"/>
          </p:cNvSpPr>
          <p:nvPr>
            <p:ph type="ctrTitle" idx="6"/>
          </p:nvPr>
        </p:nvSpPr>
        <p:spPr>
          <a:xfrm rot="5400000">
            <a:off x="6428700" y="1903000"/>
            <a:ext cx="3426750" cy="487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VEIKTĀS AKTIVITĀTES</a:t>
            </a:r>
            <a:endParaRPr dirty="0"/>
          </a:p>
        </p:txBody>
      </p:sp>
      <p:sp>
        <p:nvSpPr>
          <p:cNvPr id="259" name="Google Shape;259;p38"/>
          <p:cNvSpPr txBox="1">
            <a:spLocks noGrp="1"/>
          </p:cNvSpPr>
          <p:nvPr>
            <p:ph type="subTitle" idx="3"/>
          </p:nvPr>
        </p:nvSpPr>
        <p:spPr>
          <a:xfrm>
            <a:off x="2509426" y="1101290"/>
            <a:ext cx="2641232" cy="33555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dirty="0"/>
              <a:t>Bez B2B </a:t>
            </a:r>
            <a:r>
              <a:rPr lang="en" sz="1400" dirty="0" err="1"/>
              <a:t>rekomendāciju</a:t>
            </a:r>
            <a:r>
              <a:rPr lang="en" sz="1400" dirty="0"/>
              <a:t> </a:t>
            </a:r>
            <a:r>
              <a:rPr lang="en" sz="1400" dirty="0" err="1"/>
              <a:t>sistēmas</a:t>
            </a:r>
            <a:endParaRPr sz="1400" dirty="0"/>
          </a:p>
        </p:txBody>
      </p:sp>
      <p:sp>
        <p:nvSpPr>
          <p:cNvPr id="261" name="Google Shape;261;p38"/>
          <p:cNvSpPr txBox="1">
            <a:spLocks noGrp="1"/>
          </p:cNvSpPr>
          <p:nvPr>
            <p:ph type="ctrTitle" idx="2"/>
          </p:nvPr>
        </p:nvSpPr>
        <p:spPr>
          <a:xfrm>
            <a:off x="2452981" y="543748"/>
            <a:ext cx="3273778" cy="644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2400" dirty="0" err="1"/>
              <a:t>Prototips</a:t>
            </a:r>
            <a:r>
              <a:rPr lang="en" sz="2400" dirty="0"/>
              <a:t> </a:t>
            </a:r>
            <a:r>
              <a:rPr lang="en" sz="2400" dirty="0" err="1"/>
              <a:t>platformai</a:t>
            </a:r>
            <a:endParaRPr sz="2400" dirty="0"/>
          </a:p>
        </p:txBody>
      </p:sp>
      <p:grpSp>
        <p:nvGrpSpPr>
          <p:cNvPr id="22" name="Google Shape;4016;p59">
            <a:extLst>
              <a:ext uri="{FF2B5EF4-FFF2-40B4-BE49-F238E27FC236}">
                <a16:creationId xmlns:a16="http://schemas.microsoft.com/office/drawing/2014/main" id="{A4A4FBA2-9E15-15F4-E805-E68F41ADA2B7}"/>
              </a:ext>
            </a:extLst>
          </p:cNvPr>
          <p:cNvGrpSpPr/>
          <p:nvPr/>
        </p:nvGrpSpPr>
        <p:grpSpPr>
          <a:xfrm>
            <a:off x="1315140" y="758276"/>
            <a:ext cx="820430" cy="644699"/>
            <a:chOff x="5216456" y="3725484"/>
            <a:chExt cx="356196" cy="265631"/>
          </a:xfrm>
          <a:solidFill>
            <a:schemeClr val="accent1"/>
          </a:solidFill>
          <a:effectLst>
            <a:outerShdw blurRad="50800" dist="38100" dir="2700000" algn="tl" rotWithShape="0">
              <a:prstClr val="black">
                <a:alpha val="40000"/>
              </a:prstClr>
            </a:outerShdw>
          </a:effectLst>
        </p:grpSpPr>
        <p:sp>
          <p:nvSpPr>
            <p:cNvPr id="23" name="Google Shape;4017;p59">
              <a:extLst>
                <a:ext uri="{FF2B5EF4-FFF2-40B4-BE49-F238E27FC236}">
                  <a16:creationId xmlns:a16="http://schemas.microsoft.com/office/drawing/2014/main" id="{FCE316C2-D666-C654-D6BE-257839F693CD}"/>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24" name="Google Shape;4018;p59">
              <a:extLst>
                <a:ext uri="{FF2B5EF4-FFF2-40B4-BE49-F238E27FC236}">
                  <a16:creationId xmlns:a16="http://schemas.microsoft.com/office/drawing/2014/main" id="{B7A08CD3-FB9B-6216-1E6E-A6756FED8608}"/>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25" name="Google Shape;4016;p59">
            <a:extLst>
              <a:ext uri="{FF2B5EF4-FFF2-40B4-BE49-F238E27FC236}">
                <a16:creationId xmlns:a16="http://schemas.microsoft.com/office/drawing/2014/main" id="{9702ACE0-C713-3326-3C5C-3A7284D9776F}"/>
              </a:ext>
            </a:extLst>
          </p:cNvPr>
          <p:cNvGrpSpPr/>
          <p:nvPr/>
        </p:nvGrpSpPr>
        <p:grpSpPr>
          <a:xfrm>
            <a:off x="1417025" y="2176055"/>
            <a:ext cx="820430" cy="644699"/>
            <a:chOff x="5216456" y="3725484"/>
            <a:chExt cx="356196" cy="265631"/>
          </a:xfrm>
          <a:solidFill>
            <a:schemeClr val="accent1"/>
          </a:solidFill>
          <a:effectLst>
            <a:outerShdw blurRad="50800" dist="38100" dir="2700000" algn="tl" rotWithShape="0">
              <a:prstClr val="black">
                <a:alpha val="40000"/>
              </a:prstClr>
            </a:outerShdw>
          </a:effectLst>
        </p:grpSpPr>
        <p:sp>
          <p:nvSpPr>
            <p:cNvPr id="26" name="Google Shape;4017;p59">
              <a:extLst>
                <a:ext uri="{FF2B5EF4-FFF2-40B4-BE49-F238E27FC236}">
                  <a16:creationId xmlns:a16="http://schemas.microsoft.com/office/drawing/2014/main" id="{5D48754D-303B-EF30-16AE-284EF65C1199}"/>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27" name="Google Shape;4018;p59">
              <a:extLst>
                <a:ext uri="{FF2B5EF4-FFF2-40B4-BE49-F238E27FC236}">
                  <a16:creationId xmlns:a16="http://schemas.microsoft.com/office/drawing/2014/main" id="{9F3F813B-7B4D-EA45-829E-5BB357058DDB}"/>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grpSp>
        <p:nvGrpSpPr>
          <p:cNvPr id="28" name="Google Shape;4016;p59">
            <a:extLst>
              <a:ext uri="{FF2B5EF4-FFF2-40B4-BE49-F238E27FC236}">
                <a16:creationId xmlns:a16="http://schemas.microsoft.com/office/drawing/2014/main" id="{4FF5FD64-C116-040C-43EA-C49FFFD68E70}"/>
              </a:ext>
            </a:extLst>
          </p:cNvPr>
          <p:cNvGrpSpPr/>
          <p:nvPr/>
        </p:nvGrpSpPr>
        <p:grpSpPr>
          <a:xfrm>
            <a:off x="1428781" y="3402438"/>
            <a:ext cx="820430" cy="644699"/>
            <a:chOff x="5216456" y="3725484"/>
            <a:chExt cx="356196" cy="265631"/>
          </a:xfrm>
          <a:solidFill>
            <a:schemeClr val="accent1"/>
          </a:solidFill>
          <a:effectLst>
            <a:outerShdw blurRad="50800" dist="38100" dir="2700000" algn="tl" rotWithShape="0">
              <a:prstClr val="black">
                <a:alpha val="40000"/>
              </a:prstClr>
            </a:outerShdw>
          </a:effectLst>
        </p:grpSpPr>
        <p:sp>
          <p:nvSpPr>
            <p:cNvPr id="29" name="Google Shape;4017;p59">
              <a:extLst>
                <a:ext uri="{FF2B5EF4-FFF2-40B4-BE49-F238E27FC236}">
                  <a16:creationId xmlns:a16="http://schemas.microsoft.com/office/drawing/2014/main" id="{B8E99E93-48C4-FFC1-BEDE-40A255E01065}"/>
                </a:ext>
              </a:extLst>
            </p:cNvPr>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sp>
          <p:nvSpPr>
            <p:cNvPr id="30" name="Google Shape;4018;p59">
              <a:extLst>
                <a:ext uri="{FF2B5EF4-FFF2-40B4-BE49-F238E27FC236}">
                  <a16:creationId xmlns:a16="http://schemas.microsoft.com/office/drawing/2014/main" id="{8EDDBE6A-F887-2A4C-C810-91BB4108C9BF}"/>
                </a:ext>
              </a:extLst>
            </p:cNvPr>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solidFill>
                <a:schemeClr val="accent4"/>
              </a:solid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50"/>
                </a:solidFill>
              </a:endParaRPr>
            </a:p>
          </p:txBody>
        </p:sp>
      </p:grpSp>
      <p:sp>
        <p:nvSpPr>
          <p:cNvPr id="31" name="Google Shape;261;p38">
            <a:extLst>
              <a:ext uri="{FF2B5EF4-FFF2-40B4-BE49-F238E27FC236}">
                <a16:creationId xmlns:a16="http://schemas.microsoft.com/office/drawing/2014/main" id="{B024BA94-AD45-3F7A-C8B6-2F2AC6D1BBB2}"/>
              </a:ext>
            </a:extLst>
          </p:cNvPr>
          <p:cNvSpPr txBox="1">
            <a:spLocks/>
          </p:cNvSpPr>
          <p:nvPr/>
        </p:nvSpPr>
        <p:spPr>
          <a:xfrm>
            <a:off x="2452981" y="2023689"/>
            <a:ext cx="3160522" cy="6447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1pPr>
            <a:lvl2pPr marR="0" lvl="1"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2pPr>
            <a:lvl3pPr marR="0" lvl="2"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3pPr>
            <a:lvl4pPr marR="0" lvl="3"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4pPr>
            <a:lvl5pPr marR="0" lvl="4"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5pPr>
            <a:lvl6pPr marR="0" lvl="5"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6pPr>
            <a:lvl7pPr marR="0" lvl="6"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7pPr>
            <a:lvl8pPr marR="0" lvl="7"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8pPr>
            <a:lvl9pPr marR="0" lvl="8"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9pPr>
          </a:lstStyle>
          <a:p>
            <a:r>
              <a:rPr lang="en-GB" sz="2400" dirty="0" err="1"/>
              <a:t>Piesaistīts</a:t>
            </a:r>
            <a:r>
              <a:rPr lang="en-GB" sz="2400" dirty="0"/>
              <a:t> </a:t>
            </a:r>
            <a:r>
              <a:rPr lang="en-GB" sz="2400" i="1" dirty="0"/>
              <a:t>pre-seed</a:t>
            </a:r>
            <a:r>
              <a:rPr lang="en-GB" sz="2400" dirty="0"/>
              <a:t> </a:t>
            </a:r>
            <a:r>
              <a:rPr lang="en-GB" sz="2400" dirty="0" err="1"/>
              <a:t>investīciju</a:t>
            </a:r>
            <a:r>
              <a:rPr lang="en-GB" sz="2400" dirty="0"/>
              <a:t> </a:t>
            </a:r>
            <a:r>
              <a:rPr lang="en-GB" sz="2400" dirty="0" err="1"/>
              <a:t>raunds</a:t>
            </a:r>
            <a:endParaRPr lang="en-GB" sz="2400" dirty="0"/>
          </a:p>
        </p:txBody>
      </p:sp>
      <p:sp>
        <p:nvSpPr>
          <p:cNvPr id="32" name="Google Shape;259;p38">
            <a:extLst>
              <a:ext uri="{FF2B5EF4-FFF2-40B4-BE49-F238E27FC236}">
                <a16:creationId xmlns:a16="http://schemas.microsoft.com/office/drawing/2014/main" id="{F1D2BCD2-D716-9044-BBCC-E4667E630B56}"/>
              </a:ext>
            </a:extLst>
          </p:cNvPr>
          <p:cNvSpPr txBox="1">
            <a:spLocks/>
          </p:cNvSpPr>
          <p:nvPr/>
        </p:nvSpPr>
        <p:spPr>
          <a:xfrm>
            <a:off x="2509426" y="2545769"/>
            <a:ext cx="2641232" cy="3355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1pPr>
            <a:lvl2pPr marL="914400" marR="0" lvl="1"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2pPr>
            <a:lvl3pPr marL="1371600" marR="0" lvl="2"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3pPr>
            <a:lvl4pPr marL="1828800" marR="0" lvl="3"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4pPr>
            <a:lvl5pPr marL="2286000" marR="0" lvl="4"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5pPr>
            <a:lvl6pPr marL="2743200" marR="0" lvl="5"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6pPr>
            <a:lvl7pPr marL="3200400" marR="0" lvl="6"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7pPr>
            <a:lvl8pPr marL="3657600" marR="0" lvl="7"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8pPr>
            <a:lvl9pPr marL="4114800" marR="0" lvl="8"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9pPr>
          </a:lstStyle>
          <a:p>
            <a:pPr marL="0" indent="0" algn="l"/>
            <a:r>
              <a:rPr lang="en-GB" sz="1400" dirty="0"/>
              <a:t>300K no 1M EUR</a:t>
            </a:r>
          </a:p>
        </p:txBody>
      </p:sp>
      <p:sp>
        <p:nvSpPr>
          <p:cNvPr id="33" name="Google Shape;261;p38">
            <a:extLst>
              <a:ext uri="{FF2B5EF4-FFF2-40B4-BE49-F238E27FC236}">
                <a16:creationId xmlns:a16="http://schemas.microsoft.com/office/drawing/2014/main" id="{3BFAF216-39C1-D0D1-BF42-DBAF8658A5D0}"/>
              </a:ext>
            </a:extLst>
          </p:cNvPr>
          <p:cNvSpPr txBox="1">
            <a:spLocks/>
          </p:cNvSpPr>
          <p:nvPr/>
        </p:nvSpPr>
        <p:spPr>
          <a:xfrm>
            <a:off x="2452981" y="3258744"/>
            <a:ext cx="4334566" cy="6447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1pPr>
            <a:lvl2pPr marR="0" lvl="1"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2pPr>
            <a:lvl3pPr marR="0" lvl="2"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3pPr>
            <a:lvl4pPr marR="0" lvl="3"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4pPr>
            <a:lvl5pPr marR="0" lvl="4"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5pPr>
            <a:lvl6pPr marR="0" lvl="5"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6pPr>
            <a:lvl7pPr marR="0" lvl="6"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7pPr>
            <a:lvl8pPr marR="0" lvl="7"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8pPr>
            <a:lvl9pPr marR="0" lvl="8" algn="ctr" rtl="0">
              <a:lnSpc>
                <a:spcPct val="100000"/>
              </a:lnSpc>
              <a:spcBef>
                <a:spcPts val="0"/>
              </a:spcBef>
              <a:spcAft>
                <a:spcPts val="0"/>
              </a:spcAft>
              <a:buClr>
                <a:schemeClr val="dk1"/>
              </a:buClr>
              <a:buSzPts val="1800"/>
              <a:buFont typeface="Livvic"/>
              <a:buNone/>
              <a:defRPr sz="1800" b="1" i="0" u="none" strike="noStrike" cap="none">
                <a:solidFill>
                  <a:schemeClr val="dk1"/>
                </a:solidFill>
                <a:latin typeface="Livvic"/>
                <a:ea typeface="Livvic"/>
                <a:cs typeface="Livvic"/>
                <a:sym typeface="Livvic"/>
              </a:defRPr>
            </a:lvl9pPr>
          </a:lstStyle>
          <a:p>
            <a:r>
              <a:rPr lang="en-GB" sz="2400" dirty="0"/>
              <a:t>50 </a:t>
            </a:r>
            <a:r>
              <a:rPr lang="en-GB" sz="2400" i="1" dirty="0"/>
              <a:t>B2B</a:t>
            </a:r>
            <a:r>
              <a:rPr lang="en-GB" sz="2400" dirty="0"/>
              <a:t> </a:t>
            </a:r>
            <a:r>
              <a:rPr lang="en-GB" sz="2400" dirty="0" err="1"/>
              <a:t>klienti</a:t>
            </a:r>
            <a:r>
              <a:rPr lang="en-GB" sz="2400" dirty="0"/>
              <a:t> </a:t>
            </a:r>
            <a:r>
              <a:rPr lang="en-GB" sz="2400" dirty="0" err="1"/>
              <a:t>Lielbritānijā</a:t>
            </a:r>
            <a:endParaRPr lang="en-GB" sz="2400" dirty="0"/>
          </a:p>
        </p:txBody>
      </p:sp>
      <p:sp>
        <p:nvSpPr>
          <p:cNvPr id="34" name="Google Shape;259;p38">
            <a:extLst>
              <a:ext uri="{FF2B5EF4-FFF2-40B4-BE49-F238E27FC236}">
                <a16:creationId xmlns:a16="http://schemas.microsoft.com/office/drawing/2014/main" id="{89ED195A-EAF4-1F8F-1F86-67B44831B823}"/>
              </a:ext>
            </a:extLst>
          </p:cNvPr>
          <p:cNvSpPr txBox="1">
            <a:spLocks/>
          </p:cNvSpPr>
          <p:nvPr/>
        </p:nvSpPr>
        <p:spPr>
          <a:xfrm>
            <a:off x="2509426" y="3750870"/>
            <a:ext cx="2641232" cy="3355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1pPr>
            <a:lvl2pPr marL="914400" marR="0" lvl="1"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2pPr>
            <a:lvl3pPr marL="1371600" marR="0" lvl="2"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3pPr>
            <a:lvl4pPr marL="1828800" marR="0" lvl="3"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4pPr>
            <a:lvl5pPr marL="2286000" marR="0" lvl="4"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5pPr>
            <a:lvl6pPr marL="2743200" marR="0" lvl="5"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6pPr>
            <a:lvl7pPr marL="3200400" marR="0" lvl="6"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7pPr>
            <a:lvl8pPr marL="3657600" marR="0" lvl="7"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8pPr>
            <a:lvl9pPr marL="4114800" marR="0" lvl="8" indent="-304800" algn="ctr"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9pPr>
          </a:lstStyle>
          <a:p>
            <a:pPr marL="0" indent="0" algn="l"/>
            <a:r>
              <a:rPr lang="en-GB" sz="1400" dirty="0"/>
              <a:t>Beta </a:t>
            </a:r>
            <a:r>
              <a:rPr lang="en-GB" sz="1400" dirty="0" err="1"/>
              <a:t>testēšanā</a:t>
            </a:r>
            <a:endParaRPr lang="en-GB" sz="1400" dirty="0"/>
          </a:p>
        </p:txBody>
      </p:sp>
      <p:pic>
        <p:nvPicPr>
          <p:cNvPr id="35" name="Picture 34">
            <a:extLst>
              <a:ext uri="{FF2B5EF4-FFF2-40B4-BE49-F238E27FC236}">
                <a16:creationId xmlns:a16="http://schemas.microsoft.com/office/drawing/2014/main" id="{24C69753-D378-D528-2DC9-F1B9A86887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1980" y="4501960"/>
            <a:ext cx="2468493" cy="302114"/>
          </a:xfrm>
          <a:prstGeom prst="rect">
            <a:avLst/>
          </a:prstGeom>
          <a:noFill/>
          <a:extLst>
            <a:ext uri="{909E8E84-426E-40DD-AFC4-6F175D3DCCD1}">
              <a14:hiddenFill xmlns:a14="http://schemas.microsoft.com/office/drawing/2010/main">
                <a:solidFill>
                  <a:srgbClr val="FFFFFF"/>
                </a:solidFill>
              </a14:hiddenFill>
            </a:ext>
          </a:extLst>
        </p:spPr>
      </p:pic>
      <p:sp>
        <p:nvSpPr>
          <p:cNvPr id="36" name="Google Shape;211;p32">
            <a:extLst>
              <a:ext uri="{FF2B5EF4-FFF2-40B4-BE49-F238E27FC236}">
                <a16:creationId xmlns:a16="http://schemas.microsoft.com/office/drawing/2014/main" id="{4B81EEF8-6FF7-D728-C0C6-101BD3513273}"/>
              </a:ext>
            </a:extLst>
          </p:cNvPr>
          <p:cNvSpPr/>
          <p:nvPr/>
        </p:nvSpPr>
        <p:spPr>
          <a:xfrm rot="-5400000">
            <a:off x="6600" y="1660525"/>
            <a:ext cx="1057500" cy="1070700"/>
          </a:xfrm>
          <a:prstGeom prst="rect">
            <a:avLst/>
          </a:prstGeom>
          <a:gradFill>
            <a:gsLst>
              <a:gs pos="0">
                <a:srgbClr val="A9B9D3">
                  <a:alpha val="30980"/>
                </a:srgbClr>
              </a:gs>
              <a:gs pos="100000">
                <a:schemeClr val="accent1"/>
              </a:gs>
            </a:gsLst>
            <a:lin ang="18900044"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38;p27">
            <a:extLst>
              <a:ext uri="{FF2B5EF4-FFF2-40B4-BE49-F238E27FC236}">
                <a16:creationId xmlns:a16="http://schemas.microsoft.com/office/drawing/2014/main" id="{DFD6DC79-C9E7-C293-2414-396F8F2C4257}"/>
              </a:ext>
            </a:extLst>
          </p:cNvPr>
          <p:cNvSpPr/>
          <p:nvPr/>
        </p:nvSpPr>
        <p:spPr>
          <a:xfrm rot="-5400000" flipH="1">
            <a:off x="8771179" y="4770679"/>
            <a:ext cx="302114" cy="443526"/>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482855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8"/>
          <p:cNvSpPr txBox="1">
            <a:spLocks noGrp="1"/>
          </p:cNvSpPr>
          <p:nvPr>
            <p:ph type="ctrTitle" idx="9"/>
          </p:nvPr>
        </p:nvSpPr>
        <p:spPr>
          <a:xfrm rot="5400000">
            <a:off x="6404237" y="1914902"/>
            <a:ext cx="3450564" cy="487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dirty="0"/>
              <a:t>AKTIVITĀŠU PLĀNS</a:t>
            </a:r>
            <a:endParaRPr sz="2400" dirty="0"/>
          </a:p>
        </p:txBody>
      </p:sp>
      <p:sp>
        <p:nvSpPr>
          <p:cNvPr id="146" name="Google Shape;146;p28"/>
          <p:cNvSpPr/>
          <p:nvPr/>
        </p:nvSpPr>
        <p:spPr>
          <a:xfrm rot="-5400000" flipH="1">
            <a:off x="-957850" y="957900"/>
            <a:ext cx="5140800" cy="3225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28"/>
          <p:cNvSpPr txBox="1">
            <a:spLocks noGrp="1"/>
          </p:cNvSpPr>
          <p:nvPr>
            <p:ph type="subTitle" idx="7"/>
          </p:nvPr>
        </p:nvSpPr>
        <p:spPr>
          <a:xfrm>
            <a:off x="3427997" y="2704952"/>
            <a:ext cx="2652320" cy="5724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 typeface="Arial" panose="020B0604020202020204" pitchFamily="34" charset="0"/>
              <a:buChar char="•"/>
            </a:pPr>
            <a:r>
              <a:rPr lang="en" dirty="0" err="1"/>
              <a:t>Testēšana</a:t>
            </a:r>
            <a:r>
              <a:rPr lang="en" dirty="0"/>
              <a:t> AK </a:t>
            </a:r>
            <a:r>
              <a:rPr lang="en" dirty="0" err="1"/>
              <a:t>tirgū</a:t>
            </a:r>
            <a:r>
              <a:rPr lang="en" dirty="0"/>
              <a:t> 1 000 </a:t>
            </a:r>
            <a:r>
              <a:rPr lang="en" dirty="0" err="1"/>
              <a:t>klientiem</a:t>
            </a:r>
            <a:endParaRPr lang="en" dirty="0"/>
          </a:p>
          <a:p>
            <a:pPr marL="171450" lvl="0" indent="-171450" algn="l" rtl="0">
              <a:spcBef>
                <a:spcPts val="0"/>
              </a:spcBef>
              <a:spcAft>
                <a:spcPts val="0"/>
              </a:spcAft>
              <a:buFont typeface="Arial" panose="020B0604020202020204" pitchFamily="34" charset="0"/>
              <a:buChar char="•"/>
            </a:pPr>
            <a:r>
              <a:rPr lang="en" dirty="0" err="1"/>
              <a:t>Intelektuālā</a:t>
            </a:r>
            <a:r>
              <a:rPr lang="en" dirty="0"/>
              <a:t> </a:t>
            </a:r>
            <a:r>
              <a:rPr lang="en" dirty="0" err="1"/>
              <a:t>īpašuma</a:t>
            </a:r>
            <a:r>
              <a:rPr lang="en" dirty="0"/>
              <a:t> </a:t>
            </a:r>
            <a:r>
              <a:rPr lang="en" dirty="0" err="1"/>
              <a:t>nostiprināšana</a:t>
            </a:r>
            <a:endParaRPr lang="en" dirty="0"/>
          </a:p>
          <a:p>
            <a:pPr marL="171450" lvl="0" indent="-171450" algn="l" rtl="0">
              <a:spcBef>
                <a:spcPts val="0"/>
              </a:spcBef>
              <a:spcAft>
                <a:spcPts val="0"/>
              </a:spcAft>
              <a:buFont typeface="Arial" panose="020B0604020202020204" pitchFamily="34" charset="0"/>
              <a:buChar char="•"/>
            </a:pPr>
            <a:r>
              <a:rPr lang="en" dirty="0" err="1"/>
              <a:t>Resursi</a:t>
            </a:r>
            <a:r>
              <a:rPr lang="en" dirty="0"/>
              <a:t> </a:t>
            </a:r>
            <a:r>
              <a:rPr lang="en" dirty="0" err="1"/>
              <a:t>tiks</a:t>
            </a:r>
            <a:r>
              <a:rPr lang="en" dirty="0"/>
              <a:t> </a:t>
            </a:r>
            <a:r>
              <a:rPr lang="en" dirty="0" err="1"/>
              <a:t>precizēti</a:t>
            </a:r>
            <a:r>
              <a:rPr lang="en" dirty="0"/>
              <a:t> TEP </a:t>
            </a:r>
            <a:r>
              <a:rPr lang="en" dirty="0" err="1"/>
              <a:t>laikā</a:t>
            </a:r>
            <a:endParaRPr dirty="0"/>
          </a:p>
        </p:txBody>
      </p:sp>
      <p:sp>
        <p:nvSpPr>
          <p:cNvPr id="148" name="Google Shape;148;p28"/>
          <p:cNvSpPr txBox="1">
            <a:spLocks noGrp="1"/>
          </p:cNvSpPr>
          <p:nvPr>
            <p:ph type="ctrTitle" idx="6"/>
          </p:nvPr>
        </p:nvSpPr>
        <p:spPr>
          <a:xfrm>
            <a:off x="3427999" y="2290853"/>
            <a:ext cx="2251800" cy="577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err="1"/>
              <a:t>Produkta</a:t>
            </a:r>
            <a:r>
              <a:rPr lang="en" dirty="0"/>
              <a:t> </a:t>
            </a:r>
            <a:r>
              <a:rPr lang="en" dirty="0" err="1"/>
              <a:t>testēšana</a:t>
            </a:r>
            <a:endParaRPr dirty="0"/>
          </a:p>
        </p:txBody>
      </p:sp>
      <p:sp>
        <p:nvSpPr>
          <p:cNvPr id="149" name="Google Shape;149;p28"/>
          <p:cNvSpPr txBox="1">
            <a:spLocks noGrp="1"/>
          </p:cNvSpPr>
          <p:nvPr>
            <p:ph type="title" idx="8"/>
          </p:nvPr>
        </p:nvSpPr>
        <p:spPr>
          <a:xfrm>
            <a:off x="1510307" y="2553218"/>
            <a:ext cx="1714744" cy="577800"/>
          </a:xfrm>
          <a:prstGeom prst="rect">
            <a:avLst/>
          </a:prstGeom>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2000" dirty="0">
                <a:solidFill>
                  <a:schemeClr val="lt1"/>
                </a:solidFill>
              </a:rPr>
              <a:t>3. </a:t>
            </a:r>
            <a:r>
              <a:rPr lang="en" sz="2000" dirty="0" err="1">
                <a:solidFill>
                  <a:schemeClr val="lt1"/>
                </a:solidFill>
              </a:rPr>
              <a:t>mēnesis</a:t>
            </a:r>
            <a:endParaRPr sz="2000" dirty="0">
              <a:solidFill>
                <a:schemeClr val="lt1"/>
              </a:solidFill>
            </a:endParaRPr>
          </a:p>
        </p:txBody>
      </p:sp>
      <p:sp>
        <p:nvSpPr>
          <p:cNvPr id="150" name="Google Shape;150;p28"/>
          <p:cNvSpPr txBox="1">
            <a:spLocks noGrp="1"/>
          </p:cNvSpPr>
          <p:nvPr>
            <p:ph type="ctrTitle"/>
          </p:nvPr>
        </p:nvSpPr>
        <p:spPr>
          <a:xfrm>
            <a:off x="3423902" y="617228"/>
            <a:ext cx="3123654" cy="577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lv-LV" dirty="0"/>
              <a:t>Tehniski ekonomiskā </a:t>
            </a:r>
            <a:r>
              <a:rPr lang="lv-LV" dirty="0" err="1"/>
              <a:t>priekšizpēte</a:t>
            </a:r>
            <a:r>
              <a:rPr lang="lv-LV" dirty="0"/>
              <a:t> (TEP)</a:t>
            </a:r>
            <a:endParaRPr dirty="0"/>
          </a:p>
        </p:txBody>
      </p:sp>
      <p:sp>
        <p:nvSpPr>
          <p:cNvPr id="151" name="Google Shape;151;p28"/>
          <p:cNvSpPr txBox="1">
            <a:spLocks noGrp="1"/>
          </p:cNvSpPr>
          <p:nvPr>
            <p:ph type="subTitle" idx="1"/>
          </p:nvPr>
        </p:nvSpPr>
        <p:spPr>
          <a:xfrm>
            <a:off x="3423899" y="1032276"/>
            <a:ext cx="2909167" cy="5724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 typeface="Arial" panose="020B0604020202020204" pitchFamily="34" charset="0"/>
              <a:buChar char="•"/>
            </a:pPr>
            <a:r>
              <a:rPr lang="en" dirty="0"/>
              <a:t>TEP</a:t>
            </a:r>
          </a:p>
          <a:p>
            <a:pPr marL="171450" lvl="0" indent="-171450" algn="l" rtl="0">
              <a:spcBef>
                <a:spcPts val="0"/>
              </a:spcBef>
              <a:spcAft>
                <a:spcPts val="0"/>
              </a:spcAft>
              <a:buFont typeface="Arial" panose="020B0604020202020204" pitchFamily="34" charset="0"/>
              <a:buChar char="•"/>
            </a:pPr>
            <a:r>
              <a:rPr lang="en" dirty="0" err="1"/>
              <a:t>Tirgus</a:t>
            </a:r>
            <a:r>
              <a:rPr lang="en" dirty="0"/>
              <a:t> un </a:t>
            </a:r>
            <a:r>
              <a:rPr lang="en" dirty="0" err="1"/>
              <a:t>konkurentu</a:t>
            </a:r>
            <a:r>
              <a:rPr lang="en" dirty="0"/>
              <a:t> </a:t>
            </a:r>
            <a:r>
              <a:rPr lang="en" dirty="0" err="1"/>
              <a:t>izpēte</a:t>
            </a:r>
            <a:endParaRPr lang="en" dirty="0"/>
          </a:p>
          <a:p>
            <a:pPr marL="171450" lvl="0" indent="-171450" algn="l" rtl="0">
              <a:spcBef>
                <a:spcPts val="0"/>
              </a:spcBef>
              <a:spcAft>
                <a:spcPts val="0"/>
              </a:spcAft>
              <a:buFont typeface="Arial" panose="020B0604020202020204" pitchFamily="34" charset="0"/>
              <a:buChar char="•"/>
            </a:pPr>
            <a:r>
              <a:rPr lang="en" dirty="0" err="1"/>
              <a:t>Esošo</a:t>
            </a:r>
            <a:r>
              <a:rPr lang="en" dirty="0"/>
              <a:t> </a:t>
            </a:r>
            <a:r>
              <a:rPr lang="en" dirty="0" err="1"/>
              <a:t>risinājumu</a:t>
            </a:r>
            <a:r>
              <a:rPr lang="en" dirty="0"/>
              <a:t> un </a:t>
            </a:r>
            <a:r>
              <a:rPr lang="en" dirty="0" err="1"/>
              <a:t>intelektuālā</a:t>
            </a:r>
            <a:r>
              <a:rPr lang="en" dirty="0"/>
              <a:t> </a:t>
            </a:r>
            <a:r>
              <a:rPr lang="en" dirty="0" err="1"/>
              <a:t>īpašuma</a:t>
            </a:r>
            <a:r>
              <a:rPr lang="en" dirty="0"/>
              <a:t> </a:t>
            </a:r>
            <a:r>
              <a:rPr lang="en" dirty="0" err="1"/>
              <a:t>izpēte</a:t>
            </a:r>
            <a:endParaRPr dirty="0"/>
          </a:p>
        </p:txBody>
      </p:sp>
      <p:sp>
        <p:nvSpPr>
          <p:cNvPr id="152" name="Google Shape;152;p28"/>
          <p:cNvSpPr txBox="1">
            <a:spLocks noGrp="1"/>
          </p:cNvSpPr>
          <p:nvPr>
            <p:ph type="title" idx="2"/>
          </p:nvPr>
        </p:nvSpPr>
        <p:spPr>
          <a:xfrm>
            <a:off x="1510307" y="883868"/>
            <a:ext cx="1714744" cy="577800"/>
          </a:xfrm>
          <a:prstGeom prst="rect">
            <a:avLst/>
          </a:prstGeom>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2000" dirty="0">
                <a:solidFill>
                  <a:schemeClr val="lt1"/>
                </a:solidFill>
              </a:rPr>
              <a:t>1. </a:t>
            </a:r>
            <a:r>
              <a:rPr lang="en" sz="2000" dirty="0" err="1">
                <a:solidFill>
                  <a:schemeClr val="lt1"/>
                </a:solidFill>
              </a:rPr>
              <a:t>mēnesis</a:t>
            </a:r>
            <a:endParaRPr sz="2000" dirty="0">
              <a:solidFill>
                <a:schemeClr val="lt1"/>
              </a:solidFill>
            </a:endParaRPr>
          </a:p>
        </p:txBody>
      </p:sp>
      <p:sp>
        <p:nvSpPr>
          <p:cNvPr id="153" name="Google Shape;153;p28"/>
          <p:cNvSpPr txBox="1">
            <a:spLocks noGrp="1"/>
          </p:cNvSpPr>
          <p:nvPr>
            <p:ph type="ctrTitle" idx="3"/>
          </p:nvPr>
        </p:nvSpPr>
        <p:spPr>
          <a:xfrm>
            <a:off x="3425264" y="1454041"/>
            <a:ext cx="3225002" cy="577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err="1"/>
              <a:t>Jaunā</a:t>
            </a:r>
            <a:r>
              <a:rPr lang="en" dirty="0"/>
              <a:t> </a:t>
            </a:r>
            <a:r>
              <a:rPr lang="en" dirty="0" err="1"/>
              <a:t>produkta</a:t>
            </a:r>
            <a:r>
              <a:rPr lang="en" dirty="0"/>
              <a:t> un </a:t>
            </a:r>
            <a:r>
              <a:rPr lang="en" dirty="0" err="1"/>
              <a:t>algoritma</a:t>
            </a:r>
            <a:r>
              <a:rPr lang="en" dirty="0"/>
              <a:t> </a:t>
            </a:r>
            <a:r>
              <a:rPr lang="en" dirty="0" err="1"/>
              <a:t>izstrāde</a:t>
            </a:r>
            <a:endParaRPr dirty="0"/>
          </a:p>
        </p:txBody>
      </p:sp>
      <p:sp>
        <p:nvSpPr>
          <p:cNvPr id="154" name="Google Shape;154;p28"/>
          <p:cNvSpPr txBox="1">
            <a:spLocks noGrp="1"/>
          </p:cNvSpPr>
          <p:nvPr>
            <p:ph type="subTitle" idx="4"/>
          </p:nvPr>
        </p:nvSpPr>
        <p:spPr>
          <a:xfrm>
            <a:off x="3425259" y="1868614"/>
            <a:ext cx="1976700" cy="5724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 typeface="Arial" panose="020B0604020202020204" pitchFamily="34" charset="0"/>
              <a:buChar char="•"/>
            </a:pPr>
            <a:r>
              <a:rPr lang="en" dirty="0" err="1"/>
              <a:t>Algoritma</a:t>
            </a:r>
            <a:r>
              <a:rPr lang="en" dirty="0"/>
              <a:t> </a:t>
            </a:r>
            <a:r>
              <a:rPr lang="en" dirty="0" err="1"/>
              <a:t>apmācība</a:t>
            </a:r>
            <a:endParaRPr lang="en" dirty="0"/>
          </a:p>
          <a:p>
            <a:pPr marL="171450" lvl="0" indent="-171450" algn="l" rtl="0">
              <a:spcBef>
                <a:spcPts val="0"/>
              </a:spcBef>
              <a:spcAft>
                <a:spcPts val="0"/>
              </a:spcAft>
              <a:buFont typeface="Arial" panose="020B0604020202020204" pitchFamily="34" charset="0"/>
              <a:buChar char="•"/>
            </a:pPr>
            <a:r>
              <a:rPr lang="en" dirty="0" err="1"/>
              <a:t>Resursi</a:t>
            </a:r>
            <a:r>
              <a:rPr lang="en" dirty="0"/>
              <a:t> </a:t>
            </a:r>
            <a:r>
              <a:rPr lang="en" dirty="0" err="1"/>
              <a:t>tiks</a:t>
            </a:r>
            <a:r>
              <a:rPr lang="en" dirty="0"/>
              <a:t> </a:t>
            </a:r>
            <a:r>
              <a:rPr lang="en" dirty="0" err="1"/>
              <a:t>precizēti</a:t>
            </a:r>
            <a:r>
              <a:rPr lang="en" dirty="0"/>
              <a:t> TEP </a:t>
            </a:r>
            <a:r>
              <a:rPr lang="en" dirty="0" err="1"/>
              <a:t>laikā</a:t>
            </a:r>
            <a:endParaRPr dirty="0"/>
          </a:p>
        </p:txBody>
      </p:sp>
      <p:sp>
        <p:nvSpPr>
          <p:cNvPr id="155" name="Google Shape;155;p28"/>
          <p:cNvSpPr txBox="1">
            <a:spLocks noGrp="1"/>
          </p:cNvSpPr>
          <p:nvPr>
            <p:ph type="title" idx="5"/>
          </p:nvPr>
        </p:nvSpPr>
        <p:spPr>
          <a:xfrm>
            <a:off x="1510307" y="1718543"/>
            <a:ext cx="1714744" cy="577800"/>
          </a:xfrm>
          <a:prstGeom prst="rect">
            <a:avLst/>
          </a:prstGeom>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2000" dirty="0">
                <a:solidFill>
                  <a:schemeClr val="lt1"/>
                </a:solidFill>
              </a:rPr>
              <a:t>2. </a:t>
            </a:r>
            <a:r>
              <a:rPr lang="en" sz="2000" dirty="0" err="1">
                <a:solidFill>
                  <a:schemeClr val="lt1"/>
                </a:solidFill>
              </a:rPr>
              <a:t>mēnesis</a:t>
            </a:r>
            <a:endParaRPr sz="2000" dirty="0">
              <a:solidFill>
                <a:schemeClr val="lt1"/>
              </a:solidFill>
            </a:endParaRPr>
          </a:p>
        </p:txBody>
      </p:sp>
      <p:sp>
        <p:nvSpPr>
          <p:cNvPr id="156" name="Google Shape;156;p28"/>
          <p:cNvSpPr txBox="1">
            <a:spLocks noGrp="1"/>
          </p:cNvSpPr>
          <p:nvPr>
            <p:ph type="ctrTitle" idx="13"/>
          </p:nvPr>
        </p:nvSpPr>
        <p:spPr>
          <a:xfrm>
            <a:off x="3427999" y="3127666"/>
            <a:ext cx="2251800" cy="577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err="1"/>
              <a:t>Produkta</a:t>
            </a:r>
            <a:r>
              <a:rPr lang="en" dirty="0"/>
              <a:t> </a:t>
            </a:r>
            <a:r>
              <a:rPr lang="en" dirty="0" err="1"/>
              <a:t>publicēšana</a:t>
            </a:r>
            <a:endParaRPr dirty="0"/>
          </a:p>
        </p:txBody>
      </p:sp>
      <p:sp>
        <p:nvSpPr>
          <p:cNvPr id="157" name="Google Shape;157;p28"/>
          <p:cNvSpPr txBox="1">
            <a:spLocks noGrp="1"/>
          </p:cNvSpPr>
          <p:nvPr>
            <p:ph type="subTitle" idx="14"/>
          </p:nvPr>
        </p:nvSpPr>
        <p:spPr>
          <a:xfrm>
            <a:off x="3427996" y="3541289"/>
            <a:ext cx="2905069" cy="5724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 typeface="Arial" panose="020B0604020202020204" pitchFamily="34" charset="0"/>
              <a:buChar char="•"/>
            </a:pPr>
            <a:r>
              <a:rPr lang="en" dirty="0" err="1"/>
              <a:t>Publicēšana</a:t>
            </a:r>
            <a:r>
              <a:rPr lang="en" dirty="0"/>
              <a:t> </a:t>
            </a:r>
            <a:r>
              <a:rPr lang="en" dirty="0" err="1"/>
              <a:t>visiem</a:t>
            </a:r>
            <a:r>
              <a:rPr lang="en" dirty="0"/>
              <a:t> </a:t>
            </a:r>
            <a:r>
              <a:rPr lang="en" dirty="0" err="1"/>
              <a:t>klientiem</a:t>
            </a:r>
            <a:endParaRPr lang="en" dirty="0"/>
          </a:p>
          <a:p>
            <a:pPr marL="171450" lvl="0" indent="-171450" algn="l" rtl="0">
              <a:spcBef>
                <a:spcPts val="0"/>
              </a:spcBef>
              <a:spcAft>
                <a:spcPts val="0"/>
              </a:spcAft>
              <a:buFont typeface="Arial" panose="020B0604020202020204" pitchFamily="34" charset="0"/>
              <a:buChar char="•"/>
            </a:pPr>
            <a:r>
              <a:rPr lang="en" dirty="0" err="1"/>
              <a:t>Papildus</a:t>
            </a:r>
            <a:r>
              <a:rPr lang="en" dirty="0"/>
              <a:t> </a:t>
            </a:r>
            <a:r>
              <a:rPr lang="en" dirty="0" err="1"/>
              <a:t>abonēšanas</a:t>
            </a:r>
            <a:r>
              <a:rPr lang="en" dirty="0"/>
              <a:t> </a:t>
            </a:r>
            <a:r>
              <a:rPr lang="en" dirty="0" err="1"/>
              <a:t>maksas</a:t>
            </a:r>
            <a:r>
              <a:rPr lang="en" dirty="0"/>
              <a:t> </a:t>
            </a:r>
            <a:r>
              <a:rPr lang="en" dirty="0" err="1"/>
              <a:t>ieviešana</a:t>
            </a:r>
            <a:endParaRPr lang="en" dirty="0"/>
          </a:p>
          <a:p>
            <a:pPr marL="171450" lvl="0" indent="-171450" algn="l" rtl="0">
              <a:spcBef>
                <a:spcPts val="0"/>
              </a:spcBef>
              <a:spcAft>
                <a:spcPts val="0"/>
              </a:spcAft>
              <a:buFont typeface="Arial" panose="020B0604020202020204" pitchFamily="34" charset="0"/>
              <a:buChar char="•"/>
            </a:pPr>
            <a:r>
              <a:rPr lang="en" dirty="0" err="1"/>
              <a:t>Resursi</a:t>
            </a:r>
            <a:r>
              <a:rPr lang="en" dirty="0"/>
              <a:t> </a:t>
            </a:r>
            <a:r>
              <a:rPr lang="en" dirty="0" err="1"/>
              <a:t>tiks</a:t>
            </a:r>
            <a:r>
              <a:rPr lang="en" dirty="0"/>
              <a:t> </a:t>
            </a:r>
            <a:r>
              <a:rPr lang="en" dirty="0" err="1"/>
              <a:t>precizēti</a:t>
            </a:r>
            <a:r>
              <a:rPr lang="en" dirty="0"/>
              <a:t> TEP </a:t>
            </a:r>
            <a:r>
              <a:rPr lang="en" dirty="0" err="1"/>
              <a:t>laikā</a:t>
            </a:r>
            <a:endParaRPr dirty="0"/>
          </a:p>
        </p:txBody>
      </p:sp>
      <p:sp>
        <p:nvSpPr>
          <p:cNvPr id="158" name="Google Shape;158;p28"/>
          <p:cNvSpPr txBox="1">
            <a:spLocks noGrp="1"/>
          </p:cNvSpPr>
          <p:nvPr>
            <p:ph type="title" idx="15"/>
          </p:nvPr>
        </p:nvSpPr>
        <p:spPr>
          <a:xfrm>
            <a:off x="1510307" y="3387893"/>
            <a:ext cx="1714744" cy="577800"/>
          </a:xfrm>
          <a:prstGeom prst="rect">
            <a:avLst/>
          </a:prstGeom>
          <a:effectLst>
            <a:outerShdw blurRad="50800" dist="38100" dir="2700000" algn="tl"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2000" dirty="0">
                <a:solidFill>
                  <a:schemeClr val="lt1"/>
                </a:solidFill>
              </a:rPr>
              <a:t>4. </a:t>
            </a:r>
            <a:r>
              <a:rPr lang="en" sz="2000" dirty="0" err="1">
                <a:solidFill>
                  <a:schemeClr val="lt1"/>
                </a:solidFill>
              </a:rPr>
              <a:t>mēnesis</a:t>
            </a:r>
            <a:endParaRPr sz="2000" dirty="0">
              <a:solidFill>
                <a:schemeClr val="lt1"/>
              </a:solidFill>
            </a:endParaRPr>
          </a:p>
        </p:txBody>
      </p:sp>
      <p:sp>
        <p:nvSpPr>
          <p:cNvPr id="159" name="Google Shape;159;p28"/>
          <p:cNvSpPr txBox="1">
            <a:spLocks noGrp="1"/>
          </p:cNvSpPr>
          <p:nvPr>
            <p:ph type="ctrTitle" idx="16"/>
          </p:nvPr>
        </p:nvSpPr>
        <p:spPr>
          <a:xfrm>
            <a:off x="6666267" y="1069547"/>
            <a:ext cx="1044145" cy="472274"/>
          </a:xfrm>
          <a:prstGeom prst="rect">
            <a:avLst/>
          </a:prstGeom>
          <a:effectLst>
            <a:outerShdw blurRad="50800" dist="38100" dir="2700000" algn="tl" rotWithShape="0">
              <a:prstClr val="black">
                <a:alpha val="40000"/>
              </a:prstClr>
            </a:outerShdw>
          </a:effectLst>
        </p:spPr>
        <p:txBody>
          <a:bodyPr spcFirstLastPara="1" wrap="square" lIns="91425" tIns="91425" rIns="91425" bIns="91425" anchor="b" anchorCtr="0">
            <a:noAutofit/>
          </a:bodyPr>
          <a:lstStyle/>
          <a:p>
            <a:pPr marL="0" lvl="0" indent="0" algn="l" rtl="0">
              <a:spcBef>
                <a:spcPts val="0"/>
              </a:spcBef>
              <a:spcAft>
                <a:spcPts val="0"/>
              </a:spcAft>
              <a:buNone/>
            </a:pPr>
            <a:r>
              <a:rPr lang="en" dirty="0"/>
              <a:t>10 000 EUR</a:t>
            </a:r>
            <a:endParaRPr dirty="0"/>
          </a:p>
        </p:txBody>
      </p:sp>
      <p:sp>
        <p:nvSpPr>
          <p:cNvPr id="8" name="Google Shape;159;p28">
            <a:extLst>
              <a:ext uri="{FF2B5EF4-FFF2-40B4-BE49-F238E27FC236}">
                <a16:creationId xmlns:a16="http://schemas.microsoft.com/office/drawing/2014/main" id="{3476F2A8-1606-AFEF-5D4A-09E0B8DF158E}"/>
              </a:ext>
            </a:extLst>
          </p:cNvPr>
          <p:cNvSpPr txBox="1">
            <a:spLocks/>
          </p:cNvSpPr>
          <p:nvPr/>
        </p:nvSpPr>
        <p:spPr>
          <a:xfrm>
            <a:off x="6666267" y="1795704"/>
            <a:ext cx="1044145" cy="472274"/>
          </a:xfrm>
          <a:prstGeom prst="rect">
            <a:avLst/>
          </a:prstGeom>
          <a:noFill/>
          <a:ln>
            <a:noFill/>
          </a:ln>
          <a:effectLst>
            <a:outerShdw blurRad="50800" dist="38100" dir="2700000" algn="tl" rotWithShape="0">
              <a:prstClr val="black">
                <a:alpha val="40000"/>
              </a:prstClr>
            </a:outerShdw>
          </a:effectLst>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1pPr>
            <a:lvl2pPr marR="0" lvl="1"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2pPr>
            <a:lvl3pPr marR="0" lvl="2"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3pPr>
            <a:lvl4pPr marR="0" lvl="3"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4pPr>
            <a:lvl5pPr marR="0" lvl="4"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5pPr>
            <a:lvl6pPr marR="0" lvl="5"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6pPr>
            <a:lvl7pPr marR="0" lvl="6"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7pPr>
            <a:lvl8pPr marR="0" lvl="7"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8pPr>
            <a:lvl9pPr marR="0" lvl="8"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9pPr>
          </a:lstStyle>
          <a:p>
            <a:r>
              <a:rPr lang="en-GB" dirty="0"/>
              <a:t>50 000 EUR</a:t>
            </a:r>
          </a:p>
        </p:txBody>
      </p:sp>
      <p:sp>
        <p:nvSpPr>
          <p:cNvPr id="9" name="Google Shape;159;p28">
            <a:extLst>
              <a:ext uri="{FF2B5EF4-FFF2-40B4-BE49-F238E27FC236}">
                <a16:creationId xmlns:a16="http://schemas.microsoft.com/office/drawing/2014/main" id="{07A2E966-DB16-242B-5A23-0A4991DA42FF}"/>
              </a:ext>
            </a:extLst>
          </p:cNvPr>
          <p:cNvSpPr txBox="1">
            <a:spLocks/>
          </p:cNvSpPr>
          <p:nvPr/>
        </p:nvSpPr>
        <p:spPr>
          <a:xfrm>
            <a:off x="6612404" y="2699202"/>
            <a:ext cx="1151871" cy="472274"/>
          </a:xfrm>
          <a:prstGeom prst="rect">
            <a:avLst/>
          </a:prstGeom>
          <a:noFill/>
          <a:ln>
            <a:noFill/>
          </a:ln>
          <a:effectLst>
            <a:outerShdw blurRad="50800" dist="38100" dir="2700000" algn="tl" rotWithShape="0">
              <a:prstClr val="black">
                <a:alpha val="40000"/>
              </a:prstClr>
            </a:outerShdw>
          </a:effectLst>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1pPr>
            <a:lvl2pPr marR="0" lvl="1"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2pPr>
            <a:lvl3pPr marR="0" lvl="2"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3pPr>
            <a:lvl4pPr marR="0" lvl="3"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4pPr>
            <a:lvl5pPr marR="0" lvl="4"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5pPr>
            <a:lvl6pPr marR="0" lvl="5"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6pPr>
            <a:lvl7pPr marR="0" lvl="6"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7pPr>
            <a:lvl8pPr marR="0" lvl="7"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8pPr>
            <a:lvl9pPr marR="0" lvl="8"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9pPr>
          </a:lstStyle>
          <a:p>
            <a:r>
              <a:rPr lang="en-GB" dirty="0"/>
              <a:t>150 000 EUR</a:t>
            </a:r>
          </a:p>
        </p:txBody>
      </p:sp>
      <p:sp>
        <p:nvSpPr>
          <p:cNvPr id="10" name="Google Shape;159;p28">
            <a:extLst>
              <a:ext uri="{FF2B5EF4-FFF2-40B4-BE49-F238E27FC236}">
                <a16:creationId xmlns:a16="http://schemas.microsoft.com/office/drawing/2014/main" id="{4DF622E2-343A-18C3-5BC4-72BF0385B312}"/>
              </a:ext>
            </a:extLst>
          </p:cNvPr>
          <p:cNvSpPr txBox="1">
            <a:spLocks/>
          </p:cNvSpPr>
          <p:nvPr/>
        </p:nvSpPr>
        <p:spPr>
          <a:xfrm>
            <a:off x="6612404" y="3415221"/>
            <a:ext cx="1151871" cy="472274"/>
          </a:xfrm>
          <a:prstGeom prst="rect">
            <a:avLst/>
          </a:prstGeom>
          <a:noFill/>
          <a:ln>
            <a:noFill/>
          </a:ln>
          <a:effectLst>
            <a:outerShdw blurRad="50800" dist="38100" dir="2700000" algn="tl" rotWithShape="0">
              <a:prstClr val="black">
                <a:alpha val="40000"/>
              </a:prstClr>
            </a:outerShdw>
          </a:effectLst>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1pPr>
            <a:lvl2pPr marR="0" lvl="1"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2pPr>
            <a:lvl3pPr marR="0" lvl="2"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3pPr>
            <a:lvl4pPr marR="0" lvl="3"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4pPr>
            <a:lvl5pPr marR="0" lvl="4"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5pPr>
            <a:lvl6pPr marR="0" lvl="5"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6pPr>
            <a:lvl7pPr marR="0" lvl="6"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7pPr>
            <a:lvl8pPr marR="0" lvl="7"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8pPr>
            <a:lvl9pPr marR="0" lvl="8" algn="l" rtl="0">
              <a:lnSpc>
                <a:spcPct val="100000"/>
              </a:lnSpc>
              <a:spcBef>
                <a:spcPts val="0"/>
              </a:spcBef>
              <a:spcAft>
                <a:spcPts val="0"/>
              </a:spcAft>
              <a:buClr>
                <a:schemeClr val="dk1"/>
              </a:buClr>
              <a:buSzPts val="1200"/>
              <a:buFont typeface="Livvic"/>
              <a:buNone/>
              <a:defRPr sz="1200" b="1" i="0" u="none" strike="noStrike" cap="none">
                <a:solidFill>
                  <a:schemeClr val="dk1"/>
                </a:solidFill>
                <a:latin typeface="Livvic"/>
                <a:ea typeface="Livvic"/>
                <a:cs typeface="Livvic"/>
                <a:sym typeface="Livvic"/>
              </a:defRPr>
            </a:lvl9pPr>
          </a:lstStyle>
          <a:p>
            <a:r>
              <a:rPr lang="en-GB" dirty="0"/>
              <a:t>150 000 EUR</a:t>
            </a:r>
          </a:p>
        </p:txBody>
      </p:sp>
      <p:pic>
        <p:nvPicPr>
          <p:cNvPr id="11" name="Picture 10">
            <a:extLst>
              <a:ext uri="{FF2B5EF4-FFF2-40B4-BE49-F238E27FC236}">
                <a16:creationId xmlns:a16="http://schemas.microsoft.com/office/drawing/2014/main" id="{E75F950C-DC87-DE9C-3E5C-E8A7529901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1980" y="4501960"/>
            <a:ext cx="2468493" cy="302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29808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alpha val="61000"/>
          </a:schemeClr>
        </a:solidFill>
        <a:effectLst/>
      </p:bgPr>
    </p:bg>
    <p:spTree>
      <p:nvGrpSpPr>
        <p:cNvPr id="1" name="Shape 340"/>
        <p:cNvGrpSpPr/>
        <p:nvPr/>
      </p:nvGrpSpPr>
      <p:grpSpPr>
        <a:xfrm>
          <a:off x="0" y="0"/>
          <a:ext cx="0" cy="0"/>
          <a:chOff x="0" y="0"/>
          <a:chExt cx="0" cy="0"/>
        </a:xfrm>
      </p:grpSpPr>
      <p:sp>
        <p:nvSpPr>
          <p:cNvPr id="341" name="Google Shape;341;p40"/>
          <p:cNvSpPr/>
          <p:nvPr/>
        </p:nvSpPr>
        <p:spPr>
          <a:xfrm>
            <a:off x="720000" y="1976981"/>
            <a:ext cx="3135900" cy="11679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40"/>
          <p:cNvSpPr/>
          <p:nvPr/>
        </p:nvSpPr>
        <p:spPr>
          <a:xfrm>
            <a:off x="3511625" y="802226"/>
            <a:ext cx="2887500" cy="775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40"/>
          <p:cNvSpPr txBox="1">
            <a:spLocks noGrp="1"/>
          </p:cNvSpPr>
          <p:nvPr>
            <p:ph type="ctrTitle"/>
          </p:nvPr>
        </p:nvSpPr>
        <p:spPr>
          <a:xfrm rot="5400000">
            <a:off x="6603595" y="1930225"/>
            <a:ext cx="3481200" cy="487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POTENCIĀLĀ IETEKME UZ KOMERSANTU</a:t>
            </a:r>
            <a:endParaRPr dirty="0"/>
          </a:p>
        </p:txBody>
      </p:sp>
      <p:sp>
        <p:nvSpPr>
          <p:cNvPr id="344" name="Google Shape;344;p40"/>
          <p:cNvSpPr txBox="1">
            <a:spLocks noGrp="1"/>
          </p:cNvSpPr>
          <p:nvPr>
            <p:ph type="ctrTitle"/>
          </p:nvPr>
        </p:nvSpPr>
        <p:spPr>
          <a:xfrm>
            <a:off x="3992423" y="946076"/>
            <a:ext cx="2076600" cy="487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400" dirty="0" err="1">
                <a:solidFill>
                  <a:schemeClr val="lt1"/>
                </a:solidFill>
                <a:latin typeface="Catamaran Light"/>
                <a:ea typeface="Catamaran Light"/>
                <a:cs typeface="Catamaran Light"/>
                <a:sym typeface="Catamaran Light"/>
              </a:rPr>
              <a:t>Peļņa</a:t>
            </a:r>
            <a:endParaRPr sz="1400" dirty="0">
              <a:solidFill>
                <a:schemeClr val="lt1"/>
              </a:solidFill>
              <a:latin typeface="Catamaran Light"/>
              <a:ea typeface="Catamaran Light"/>
              <a:cs typeface="Catamaran Light"/>
              <a:sym typeface="Catamaran Light"/>
            </a:endParaRPr>
          </a:p>
        </p:txBody>
      </p:sp>
      <p:sp>
        <p:nvSpPr>
          <p:cNvPr id="345" name="Google Shape;345;p40"/>
          <p:cNvSpPr txBox="1">
            <a:spLocks noGrp="1"/>
          </p:cNvSpPr>
          <p:nvPr>
            <p:ph type="ctrTitle"/>
          </p:nvPr>
        </p:nvSpPr>
        <p:spPr>
          <a:xfrm>
            <a:off x="847325" y="2163878"/>
            <a:ext cx="2830200" cy="487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000" dirty="0">
                <a:solidFill>
                  <a:schemeClr val="lt1"/>
                </a:solidFill>
              </a:rPr>
              <a:t>+3</a:t>
            </a:r>
            <a:endParaRPr sz="4000" dirty="0">
              <a:solidFill>
                <a:schemeClr val="lt1"/>
              </a:solidFill>
            </a:endParaRPr>
          </a:p>
        </p:txBody>
      </p:sp>
      <p:sp>
        <p:nvSpPr>
          <p:cNvPr id="346" name="Google Shape;346;p40"/>
          <p:cNvSpPr/>
          <p:nvPr/>
        </p:nvSpPr>
        <p:spPr>
          <a:xfrm>
            <a:off x="3511625" y="2184150"/>
            <a:ext cx="2887500" cy="775200"/>
          </a:xfrm>
          <a:prstGeom prst="rect">
            <a:avLst/>
          </a:prstGeom>
          <a:solidFill>
            <a:schemeClr val="accent1">
              <a:alpha val="732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40"/>
          <p:cNvSpPr txBox="1">
            <a:spLocks noGrp="1"/>
          </p:cNvSpPr>
          <p:nvPr>
            <p:ph type="ctrTitle"/>
          </p:nvPr>
        </p:nvSpPr>
        <p:spPr>
          <a:xfrm>
            <a:off x="3992423" y="2199047"/>
            <a:ext cx="2076600" cy="487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400" dirty="0" err="1">
                <a:latin typeface="Catamaran Light"/>
                <a:ea typeface="Catamaran Light"/>
                <a:cs typeface="Catamaran Light"/>
                <a:sym typeface="Catamaran Light"/>
              </a:rPr>
              <a:t>Darba</a:t>
            </a:r>
            <a:r>
              <a:rPr lang="en" sz="1400" dirty="0">
                <a:latin typeface="Catamaran Light"/>
                <a:ea typeface="Catamaran Light"/>
                <a:cs typeface="Catamaran Light"/>
                <a:sym typeface="Catamaran Light"/>
              </a:rPr>
              <a:t> </a:t>
            </a:r>
            <a:r>
              <a:rPr lang="en" sz="1400" dirty="0" err="1">
                <a:latin typeface="Catamaran Light"/>
                <a:ea typeface="Catamaran Light"/>
                <a:cs typeface="Catamaran Light"/>
                <a:sym typeface="Catamaran Light"/>
              </a:rPr>
              <a:t>vietas</a:t>
            </a:r>
            <a:r>
              <a:rPr lang="en" sz="1400" dirty="0">
                <a:latin typeface="Catamaran Light"/>
                <a:ea typeface="Catamaran Light"/>
                <a:cs typeface="Catamaran Light"/>
                <a:sym typeface="Catamaran Light"/>
              </a:rPr>
              <a:t> </a:t>
            </a:r>
            <a:r>
              <a:rPr lang="en" sz="1400" dirty="0" err="1">
                <a:latin typeface="Catamaran Light"/>
                <a:ea typeface="Catamaran Light"/>
                <a:cs typeface="Catamaran Light"/>
                <a:sym typeface="Catamaran Light"/>
              </a:rPr>
              <a:t>algoritma</a:t>
            </a:r>
            <a:r>
              <a:rPr lang="en" sz="1400" dirty="0">
                <a:latin typeface="Catamaran Light"/>
                <a:ea typeface="Catamaran Light"/>
                <a:cs typeface="Catamaran Light"/>
                <a:sym typeface="Catamaran Light"/>
              </a:rPr>
              <a:t> </a:t>
            </a:r>
            <a:r>
              <a:rPr lang="en" sz="1400" dirty="0" err="1">
                <a:latin typeface="Catamaran Light"/>
                <a:ea typeface="Catamaran Light"/>
                <a:cs typeface="Catamaran Light"/>
                <a:sym typeface="Catamaran Light"/>
              </a:rPr>
              <a:t>implementācijai</a:t>
            </a:r>
            <a:r>
              <a:rPr lang="en" sz="1400" dirty="0">
                <a:latin typeface="Catamaran Light"/>
                <a:ea typeface="Catamaran Light"/>
                <a:cs typeface="Catamaran Light"/>
                <a:sym typeface="Catamaran Light"/>
              </a:rPr>
              <a:t>, </a:t>
            </a:r>
            <a:r>
              <a:rPr lang="en" sz="1400" dirty="0" err="1">
                <a:latin typeface="Catamaran Light"/>
                <a:ea typeface="Catamaran Light"/>
                <a:cs typeface="Catamaran Light"/>
                <a:sym typeface="Catamaran Light"/>
              </a:rPr>
              <a:t>datu</a:t>
            </a:r>
            <a:r>
              <a:rPr lang="en" sz="1400" dirty="0">
                <a:latin typeface="Catamaran Light"/>
                <a:ea typeface="Catamaran Light"/>
                <a:cs typeface="Catamaran Light"/>
                <a:sym typeface="Catamaran Light"/>
              </a:rPr>
              <a:t> </a:t>
            </a:r>
            <a:r>
              <a:rPr lang="en" sz="1400" dirty="0" err="1">
                <a:latin typeface="Catamaran Light"/>
                <a:ea typeface="Catamaran Light"/>
                <a:cs typeface="Catamaran Light"/>
                <a:sym typeface="Catamaran Light"/>
              </a:rPr>
              <a:t>marķēšanai</a:t>
            </a:r>
            <a:r>
              <a:rPr lang="en" sz="1400" dirty="0">
                <a:latin typeface="Catamaran Light"/>
                <a:ea typeface="Catamaran Light"/>
                <a:cs typeface="Catamaran Light"/>
                <a:sym typeface="Catamaran Light"/>
              </a:rPr>
              <a:t> un </a:t>
            </a:r>
            <a:r>
              <a:rPr lang="en" sz="1400" dirty="0" err="1">
                <a:latin typeface="Catamaran Light"/>
                <a:ea typeface="Catamaran Light"/>
                <a:cs typeface="Catamaran Light"/>
                <a:sym typeface="Catamaran Light"/>
              </a:rPr>
              <a:t>testēšanai</a:t>
            </a:r>
            <a:endParaRPr sz="1400" dirty="0">
              <a:latin typeface="Catamaran Light"/>
              <a:ea typeface="Catamaran Light"/>
              <a:cs typeface="Catamaran Light"/>
              <a:sym typeface="Catamaran Light"/>
            </a:endParaRPr>
          </a:p>
        </p:txBody>
      </p:sp>
      <p:sp>
        <p:nvSpPr>
          <p:cNvPr id="348" name="Google Shape;348;p40"/>
          <p:cNvSpPr/>
          <p:nvPr/>
        </p:nvSpPr>
        <p:spPr>
          <a:xfrm>
            <a:off x="3511625" y="3550150"/>
            <a:ext cx="2887500" cy="775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40"/>
          <p:cNvSpPr txBox="1">
            <a:spLocks noGrp="1"/>
          </p:cNvSpPr>
          <p:nvPr>
            <p:ph type="ctrTitle"/>
          </p:nvPr>
        </p:nvSpPr>
        <p:spPr>
          <a:xfrm>
            <a:off x="3788560" y="3553324"/>
            <a:ext cx="2610565" cy="487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400" dirty="0" err="1">
                <a:solidFill>
                  <a:schemeClr val="lt1"/>
                </a:solidFill>
                <a:latin typeface="Catamaran Light"/>
                <a:ea typeface="Catamaran Light"/>
                <a:cs typeface="Catamaran Light"/>
                <a:sym typeface="Catamaran Light"/>
              </a:rPr>
              <a:t>Uzņēmuma</a:t>
            </a:r>
            <a:r>
              <a:rPr lang="en" sz="1400" dirty="0">
                <a:solidFill>
                  <a:schemeClr val="lt1"/>
                </a:solidFill>
                <a:latin typeface="Catamaran Light"/>
                <a:ea typeface="Catamaran Light"/>
                <a:cs typeface="Catamaran Light"/>
                <a:sym typeface="Catamaran Light"/>
              </a:rPr>
              <a:t> </a:t>
            </a:r>
            <a:r>
              <a:rPr lang="en" sz="1400" dirty="0" err="1">
                <a:solidFill>
                  <a:schemeClr val="lt1"/>
                </a:solidFill>
                <a:latin typeface="Catamaran Light"/>
                <a:ea typeface="Catamaran Light"/>
                <a:cs typeface="Catamaran Light"/>
                <a:sym typeface="Catamaran Light"/>
              </a:rPr>
              <a:t>vērtība</a:t>
            </a:r>
            <a:r>
              <a:rPr lang="en" sz="1400" dirty="0">
                <a:solidFill>
                  <a:schemeClr val="lt1"/>
                </a:solidFill>
                <a:latin typeface="Catamaran Light"/>
                <a:ea typeface="Catamaran Light"/>
                <a:cs typeface="Catamaran Light"/>
                <a:sym typeface="Catamaran Light"/>
              </a:rPr>
              <a:t> un </a:t>
            </a:r>
            <a:r>
              <a:rPr lang="en" sz="1400" dirty="0" err="1">
                <a:solidFill>
                  <a:schemeClr val="lt1"/>
                </a:solidFill>
                <a:latin typeface="Catamaran Light"/>
                <a:ea typeface="Catamaran Light"/>
                <a:cs typeface="Catamaran Light"/>
                <a:sym typeface="Catamaran Light"/>
              </a:rPr>
              <a:t>iespējas</a:t>
            </a:r>
            <a:r>
              <a:rPr lang="en" sz="1400" dirty="0">
                <a:solidFill>
                  <a:schemeClr val="lt1"/>
                </a:solidFill>
                <a:latin typeface="Catamaran Light"/>
                <a:ea typeface="Catamaran Light"/>
                <a:cs typeface="Catamaran Light"/>
                <a:sym typeface="Catamaran Light"/>
              </a:rPr>
              <a:t> </a:t>
            </a:r>
            <a:r>
              <a:rPr lang="en" sz="1400" dirty="0" err="1">
                <a:solidFill>
                  <a:schemeClr val="lt1"/>
                </a:solidFill>
                <a:latin typeface="Catamaran Light"/>
                <a:ea typeface="Catamaran Light"/>
                <a:cs typeface="Catamaran Light"/>
                <a:sym typeface="Catamaran Light"/>
              </a:rPr>
              <a:t>piesaistīt</a:t>
            </a:r>
            <a:r>
              <a:rPr lang="en" sz="1400" dirty="0">
                <a:solidFill>
                  <a:schemeClr val="lt1"/>
                </a:solidFill>
                <a:latin typeface="Catamaran Light"/>
                <a:ea typeface="Catamaran Light"/>
                <a:cs typeface="Catamaran Light"/>
                <a:sym typeface="Catamaran Light"/>
              </a:rPr>
              <a:t> </a:t>
            </a:r>
            <a:r>
              <a:rPr lang="en" sz="1400" dirty="0" err="1">
                <a:solidFill>
                  <a:schemeClr val="lt1"/>
                </a:solidFill>
                <a:latin typeface="Catamaran Light"/>
                <a:ea typeface="Catamaran Light"/>
                <a:cs typeface="Catamaran Light"/>
                <a:sym typeface="Catamaran Light"/>
              </a:rPr>
              <a:t>riska</a:t>
            </a:r>
            <a:r>
              <a:rPr lang="en" sz="1400" dirty="0">
                <a:solidFill>
                  <a:schemeClr val="lt1"/>
                </a:solidFill>
                <a:latin typeface="Catamaran Light"/>
                <a:ea typeface="Catamaran Light"/>
                <a:cs typeface="Catamaran Light"/>
                <a:sym typeface="Catamaran Light"/>
              </a:rPr>
              <a:t> </a:t>
            </a:r>
            <a:r>
              <a:rPr lang="en" sz="1400" dirty="0" err="1">
                <a:solidFill>
                  <a:schemeClr val="lt1"/>
                </a:solidFill>
                <a:latin typeface="Catamaran Light"/>
                <a:ea typeface="Catamaran Light"/>
                <a:cs typeface="Catamaran Light"/>
                <a:sym typeface="Catamaran Light"/>
              </a:rPr>
              <a:t>kapinālu</a:t>
            </a:r>
            <a:r>
              <a:rPr lang="en" sz="1400" dirty="0">
                <a:solidFill>
                  <a:schemeClr val="lt1"/>
                </a:solidFill>
                <a:latin typeface="Catamaran Light"/>
                <a:ea typeface="Catamaran Light"/>
                <a:cs typeface="Catamaran Light"/>
                <a:sym typeface="Catamaran Light"/>
              </a:rPr>
              <a:t> </a:t>
            </a:r>
            <a:r>
              <a:rPr lang="en" sz="1400" dirty="0" err="1">
                <a:solidFill>
                  <a:schemeClr val="lt1"/>
                </a:solidFill>
                <a:latin typeface="Catamaran Light"/>
                <a:ea typeface="Catamaran Light"/>
                <a:cs typeface="Catamaran Light"/>
                <a:sym typeface="Catamaran Light"/>
              </a:rPr>
              <a:t>nākamajā</a:t>
            </a:r>
            <a:r>
              <a:rPr lang="en" sz="1400" dirty="0">
                <a:solidFill>
                  <a:schemeClr val="lt1"/>
                </a:solidFill>
                <a:latin typeface="Catamaran Light"/>
                <a:ea typeface="Catamaran Light"/>
                <a:cs typeface="Catamaran Light"/>
                <a:sym typeface="Catamaran Light"/>
              </a:rPr>
              <a:t> </a:t>
            </a:r>
            <a:r>
              <a:rPr lang="en" sz="1400" dirty="0" err="1">
                <a:solidFill>
                  <a:schemeClr val="lt1"/>
                </a:solidFill>
                <a:latin typeface="Catamaran Light"/>
                <a:ea typeface="Catamaran Light"/>
                <a:cs typeface="Catamaran Light"/>
                <a:sym typeface="Catamaran Light"/>
              </a:rPr>
              <a:t>raundā</a:t>
            </a:r>
            <a:endParaRPr sz="1400" dirty="0">
              <a:solidFill>
                <a:schemeClr val="lt1"/>
              </a:solidFill>
              <a:latin typeface="Catamaran Light"/>
              <a:ea typeface="Catamaran Light"/>
              <a:cs typeface="Catamaran Light"/>
              <a:sym typeface="Catamaran Light"/>
            </a:endParaRPr>
          </a:p>
        </p:txBody>
      </p:sp>
      <p:sp>
        <p:nvSpPr>
          <p:cNvPr id="350" name="Google Shape;350;p40"/>
          <p:cNvSpPr/>
          <p:nvPr/>
        </p:nvSpPr>
        <p:spPr>
          <a:xfrm>
            <a:off x="720000" y="603850"/>
            <a:ext cx="3135900" cy="1167900"/>
          </a:xfrm>
          <a:prstGeom prst="rect">
            <a:avLst/>
          </a:prstGeom>
          <a:solidFill>
            <a:schemeClr val="accent1">
              <a:alpha val="617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1" name="Google Shape;351;p40"/>
          <p:cNvSpPr txBox="1">
            <a:spLocks noGrp="1"/>
          </p:cNvSpPr>
          <p:nvPr>
            <p:ph type="ctrTitle"/>
          </p:nvPr>
        </p:nvSpPr>
        <p:spPr>
          <a:xfrm>
            <a:off x="847325" y="829448"/>
            <a:ext cx="2830200" cy="78918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000" dirty="0">
                <a:solidFill>
                  <a:schemeClr val="lt1"/>
                </a:solidFill>
              </a:rPr>
              <a:t>+ 20% </a:t>
            </a:r>
            <a:r>
              <a:rPr lang="en" sz="2000" dirty="0" err="1">
                <a:solidFill>
                  <a:schemeClr val="lt1"/>
                </a:solidFill>
              </a:rPr>
              <a:t>jeb</a:t>
            </a:r>
            <a:r>
              <a:rPr lang="en" sz="2000" dirty="0">
                <a:solidFill>
                  <a:schemeClr val="lt1"/>
                </a:solidFill>
              </a:rPr>
              <a:t> 10’000 EUR/</a:t>
            </a:r>
            <a:r>
              <a:rPr lang="en" sz="2000" dirty="0" err="1">
                <a:solidFill>
                  <a:schemeClr val="lt1"/>
                </a:solidFill>
              </a:rPr>
              <a:t>mēn</a:t>
            </a:r>
            <a:r>
              <a:rPr lang="en" sz="2000" dirty="0">
                <a:solidFill>
                  <a:schemeClr val="lt1"/>
                </a:solidFill>
              </a:rPr>
              <a:t>.</a:t>
            </a:r>
            <a:endParaRPr sz="2000" dirty="0">
              <a:solidFill>
                <a:schemeClr val="lt1"/>
              </a:solidFill>
            </a:endParaRPr>
          </a:p>
        </p:txBody>
      </p:sp>
      <p:sp>
        <p:nvSpPr>
          <p:cNvPr id="352" name="Google Shape;352;p40"/>
          <p:cNvSpPr/>
          <p:nvPr/>
        </p:nvSpPr>
        <p:spPr>
          <a:xfrm>
            <a:off x="720000" y="3350112"/>
            <a:ext cx="3135900" cy="1167900"/>
          </a:xfrm>
          <a:prstGeom prst="rect">
            <a:avLst/>
          </a:prstGeom>
          <a:solidFill>
            <a:schemeClr val="accent1">
              <a:alpha val="617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 name="Google Shape;4642;p61">
            <a:extLst>
              <a:ext uri="{FF2B5EF4-FFF2-40B4-BE49-F238E27FC236}">
                <a16:creationId xmlns:a16="http://schemas.microsoft.com/office/drawing/2014/main" id="{97E4A8EF-6EBA-92E3-34D6-EC7D2BAAEFFD}"/>
              </a:ext>
            </a:extLst>
          </p:cNvPr>
          <p:cNvGrpSpPr/>
          <p:nvPr/>
        </p:nvGrpSpPr>
        <p:grpSpPr>
          <a:xfrm>
            <a:off x="1810305" y="3550150"/>
            <a:ext cx="811379" cy="780558"/>
            <a:chOff x="854261" y="2908813"/>
            <a:chExt cx="377474" cy="335748"/>
          </a:xfrm>
          <a:solidFill>
            <a:schemeClr val="bg1"/>
          </a:solidFill>
        </p:grpSpPr>
        <p:sp>
          <p:nvSpPr>
            <p:cNvPr id="10" name="Google Shape;4643;p61">
              <a:extLst>
                <a:ext uri="{FF2B5EF4-FFF2-40B4-BE49-F238E27FC236}">
                  <a16:creationId xmlns:a16="http://schemas.microsoft.com/office/drawing/2014/main" id="{6629AC93-F93D-ED07-56D0-E9BB436DA977}"/>
                </a:ext>
              </a:extLst>
            </p:cNvPr>
            <p:cNvSpPr/>
            <p:nvPr/>
          </p:nvSpPr>
          <p:spPr>
            <a:xfrm>
              <a:off x="896337" y="3079695"/>
              <a:ext cx="47391" cy="17091"/>
            </a:xfrm>
            <a:custGeom>
              <a:avLst/>
              <a:gdLst/>
              <a:ahLst/>
              <a:cxnLst/>
              <a:rect l="l" t="t" r="r" b="b"/>
              <a:pathLst>
                <a:path w="1489" h="537" extrusionOk="0">
                  <a:moveTo>
                    <a:pt x="179" y="1"/>
                  </a:moveTo>
                  <a:cubicBezTo>
                    <a:pt x="96" y="1"/>
                    <a:pt x="0" y="72"/>
                    <a:pt x="0" y="179"/>
                  </a:cubicBezTo>
                  <a:cubicBezTo>
                    <a:pt x="0" y="263"/>
                    <a:pt x="84" y="358"/>
                    <a:pt x="179" y="358"/>
                  </a:cubicBezTo>
                  <a:cubicBezTo>
                    <a:pt x="381" y="358"/>
                    <a:pt x="941" y="382"/>
                    <a:pt x="1227" y="525"/>
                  </a:cubicBezTo>
                  <a:cubicBezTo>
                    <a:pt x="1251" y="537"/>
                    <a:pt x="1274" y="537"/>
                    <a:pt x="1298" y="537"/>
                  </a:cubicBezTo>
                  <a:cubicBezTo>
                    <a:pt x="1358" y="537"/>
                    <a:pt x="1417" y="501"/>
                    <a:pt x="1453" y="441"/>
                  </a:cubicBezTo>
                  <a:cubicBezTo>
                    <a:pt x="1489" y="358"/>
                    <a:pt x="1465" y="251"/>
                    <a:pt x="1370" y="203"/>
                  </a:cubicBezTo>
                  <a:cubicBezTo>
                    <a:pt x="977" y="1"/>
                    <a:pt x="215" y="1"/>
                    <a:pt x="17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4644;p61">
              <a:extLst>
                <a:ext uri="{FF2B5EF4-FFF2-40B4-BE49-F238E27FC236}">
                  <a16:creationId xmlns:a16="http://schemas.microsoft.com/office/drawing/2014/main" id="{1EC3E9CF-BB98-5204-E113-ABD41FEA4E15}"/>
                </a:ext>
              </a:extLst>
            </p:cNvPr>
            <p:cNvSpPr/>
            <p:nvPr/>
          </p:nvSpPr>
          <p:spPr>
            <a:xfrm>
              <a:off x="878514" y="3191855"/>
              <a:ext cx="11426" cy="52706"/>
            </a:xfrm>
            <a:custGeom>
              <a:avLst/>
              <a:gdLst/>
              <a:ahLst/>
              <a:cxnLst/>
              <a:rect l="l" t="t" r="r" b="b"/>
              <a:pathLst>
                <a:path w="359" h="1656" extrusionOk="0">
                  <a:moveTo>
                    <a:pt x="179" y="1"/>
                  </a:moveTo>
                  <a:cubicBezTo>
                    <a:pt x="84" y="1"/>
                    <a:pt x="1" y="72"/>
                    <a:pt x="1" y="180"/>
                  </a:cubicBezTo>
                  <a:lnTo>
                    <a:pt x="1" y="1477"/>
                  </a:lnTo>
                  <a:cubicBezTo>
                    <a:pt x="1" y="1561"/>
                    <a:pt x="72" y="1656"/>
                    <a:pt x="179" y="1656"/>
                  </a:cubicBezTo>
                  <a:cubicBezTo>
                    <a:pt x="287" y="1656"/>
                    <a:pt x="358" y="1585"/>
                    <a:pt x="358" y="1477"/>
                  </a:cubicBezTo>
                  <a:lnTo>
                    <a:pt x="358" y="180"/>
                  </a:lnTo>
                  <a:cubicBezTo>
                    <a:pt x="358" y="72"/>
                    <a:pt x="287" y="1"/>
                    <a:pt x="17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4645;p61">
              <a:extLst>
                <a:ext uri="{FF2B5EF4-FFF2-40B4-BE49-F238E27FC236}">
                  <a16:creationId xmlns:a16="http://schemas.microsoft.com/office/drawing/2014/main" id="{DF9A21AC-6CDD-97E5-174E-BAECF644DAA8}"/>
                </a:ext>
              </a:extLst>
            </p:cNvPr>
            <p:cNvSpPr/>
            <p:nvPr/>
          </p:nvSpPr>
          <p:spPr>
            <a:xfrm>
              <a:off x="854261" y="3050159"/>
              <a:ext cx="219451" cy="194052"/>
            </a:xfrm>
            <a:custGeom>
              <a:avLst/>
              <a:gdLst/>
              <a:ahLst/>
              <a:cxnLst/>
              <a:rect l="l" t="t" r="r" b="b"/>
              <a:pathLst>
                <a:path w="6895" h="6097" extrusionOk="0">
                  <a:moveTo>
                    <a:pt x="6406" y="679"/>
                  </a:moveTo>
                  <a:lnTo>
                    <a:pt x="6466" y="929"/>
                  </a:lnTo>
                  <a:cubicBezTo>
                    <a:pt x="6490" y="1000"/>
                    <a:pt x="6478" y="1072"/>
                    <a:pt x="6418" y="1119"/>
                  </a:cubicBezTo>
                  <a:lnTo>
                    <a:pt x="6311" y="1226"/>
                  </a:lnTo>
                  <a:lnTo>
                    <a:pt x="6073" y="988"/>
                  </a:lnTo>
                  <a:lnTo>
                    <a:pt x="6406" y="679"/>
                  </a:lnTo>
                  <a:close/>
                  <a:moveTo>
                    <a:pt x="3192" y="345"/>
                  </a:moveTo>
                  <a:lnTo>
                    <a:pt x="3192" y="1060"/>
                  </a:lnTo>
                  <a:cubicBezTo>
                    <a:pt x="3192" y="1179"/>
                    <a:pt x="3156" y="1298"/>
                    <a:pt x="3108" y="1405"/>
                  </a:cubicBezTo>
                  <a:lnTo>
                    <a:pt x="3025" y="1584"/>
                  </a:lnTo>
                  <a:cubicBezTo>
                    <a:pt x="3013" y="1607"/>
                    <a:pt x="3013" y="1619"/>
                    <a:pt x="3013" y="1655"/>
                  </a:cubicBezTo>
                  <a:lnTo>
                    <a:pt x="3013" y="2024"/>
                  </a:lnTo>
                  <a:cubicBezTo>
                    <a:pt x="2989" y="2286"/>
                    <a:pt x="2894" y="2524"/>
                    <a:pt x="2715" y="2703"/>
                  </a:cubicBezTo>
                  <a:cubicBezTo>
                    <a:pt x="2537" y="2881"/>
                    <a:pt x="2275" y="2965"/>
                    <a:pt x="2025" y="2965"/>
                  </a:cubicBezTo>
                  <a:cubicBezTo>
                    <a:pt x="1525" y="2953"/>
                    <a:pt x="1120" y="2500"/>
                    <a:pt x="1120" y="1988"/>
                  </a:cubicBezTo>
                  <a:lnTo>
                    <a:pt x="1120" y="1655"/>
                  </a:lnTo>
                  <a:cubicBezTo>
                    <a:pt x="1120" y="1619"/>
                    <a:pt x="1120" y="1596"/>
                    <a:pt x="1108" y="1584"/>
                  </a:cubicBezTo>
                  <a:lnTo>
                    <a:pt x="1001" y="1369"/>
                  </a:lnTo>
                  <a:cubicBezTo>
                    <a:pt x="953" y="1298"/>
                    <a:pt x="941" y="1203"/>
                    <a:pt x="941" y="1119"/>
                  </a:cubicBezTo>
                  <a:lnTo>
                    <a:pt x="941" y="1107"/>
                  </a:lnTo>
                  <a:cubicBezTo>
                    <a:pt x="941" y="691"/>
                    <a:pt x="1287" y="345"/>
                    <a:pt x="1703" y="345"/>
                  </a:cubicBezTo>
                  <a:close/>
                  <a:moveTo>
                    <a:pt x="2442" y="3227"/>
                  </a:moveTo>
                  <a:cubicBezTo>
                    <a:pt x="2454" y="3298"/>
                    <a:pt x="2477" y="3334"/>
                    <a:pt x="2489" y="3381"/>
                  </a:cubicBezTo>
                  <a:lnTo>
                    <a:pt x="2323" y="3548"/>
                  </a:lnTo>
                  <a:cubicBezTo>
                    <a:pt x="2251" y="3620"/>
                    <a:pt x="2156" y="3655"/>
                    <a:pt x="2059" y="3655"/>
                  </a:cubicBezTo>
                  <a:cubicBezTo>
                    <a:pt x="1962" y="3655"/>
                    <a:pt x="1864" y="3620"/>
                    <a:pt x="1787" y="3548"/>
                  </a:cubicBezTo>
                  <a:lnTo>
                    <a:pt x="1644" y="3393"/>
                  </a:lnTo>
                  <a:cubicBezTo>
                    <a:pt x="1656" y="3358"/>
                    <a:pt x="1668" y="3286"/>
                    <a:pt x="1668" y="3227"/>
                  </a:cubicBezTo>
                  <a:cubicBezTo>
                    <a:pt x="1775" y="3262"/>
                    <a:pt x="1894" y="3286"/>
                    <a:pt x="2013" y="3286"/>
                  </a:cubicBezTo>
                  <a:lnTo>
                    <a:pt x="2061" y="3286"/>
                  </a:lnTo>
                  <a:cubicBezTo>
                    <a:pt x="2192" y="3286"/>
                    <a:pt x="2323" y="3274"/>
                    <a:pt x="2442" y="3227"/>
                  </a:cubicBezTo>
                  <a:close/>
                  <a:moveTo>
                    <a:pt x="1680" y="0"/>
                  </a:moveTo>
                  <a:cubicBezTo>
                    <a:pt x="1072" y="0"/>
                    <a:pt x="584" y="500"/>
                    <a:pt x="584" y="1107"/>
                  </a:cubicBezTo>
                  <a:lnTo>
                    <a:pt x="584" y="1119"/>
                  </a:lnTo>
                  <a:cubicBezTo>
                    <a:pt x="584" y="1250"/>
                    <a:pt x="608" y="1405"/>
                    <a:pt x="668" y="1524"/>
                  </a:cubicBezTo>
                  <a:lnTo>
                    <a:pt x="763" y="1703"/>
                  </a:lnTo>
                  <a:lnTo>
                    <a:pt x="763" y="1988"/>
                  </a:lnTo>
                  <a:cubicBezTo>
                    <a:pt x="763" y="2429"/>
                    <a:pt x="977" y="2834"/>
                    <a:pt x="1311" y="3072"/>
                  </a:cubicBezTo>
                  <a:lnTo>
                    <a:pt x="1311" y="3215"/>
                  </a:lnTo>
                  <a:cubicBezTo>
                    <a:pt x="1311" y="3310"/>
                    <a:pt x="1251" y="3381"/>
                    <a:pt x="1156" y="3417"/>
                  </a:cubicBezTo>
                  <a:lnTo>
                    <a:pt x="537" y="3596"/>
                  </a:lnTo>
                  <a:cubicBezTo>
                    <a:pt x="227" y="3679"/>
                    <a:pt x="1" y="3965"/>
                    <a:pt x="1" y="4286"/>
                  </a:cubicBezTo>
                  <a:lnTo>
                    <a:pt x="1" y="5917"/>
                  </a:lnTo>
                  <a:cubicBezTo>
                    <a:pt x="1" y="6001"/>
                    <a:pt x="72" y="6096"/>
                    <a:pt x="179" y="6096"/>
                  </a:cubicBezTo>
                  <a:cubicBezTo>
                    <a:pt x="287" y="6096"/>
                    <a:pt x="358" y="6013"/>
                    <a:pt x="358" y="5917"/>
                  </a:cubicBezTo>
                  <a:lnTo>
                    <a:pt x="358" y="4310"/>
                  </a:lnTo>
                  <a:cubicBezTo>
                    <a:pt x="358" y="4143"/>
                    <a:pt x="477" y="3977"/>
                    <a:pt x="644" y="3929"/>
                  </a:cubicBezTo>
                  <a:lnTo>
                    <a:pt x="1263" y="3751"/>
                  </a:lnTo>
                  <a:cubicBezTo>
                    <a:pt x="1322" y="3739"/>
                    <a:pt x="1370" y="3715"/>
                    <a:pt x="1418" y="3679"/>
                  </a:cubicBezTo>
                  <a:lnTo>
                    <a:pt x="1513" y="3786"/>
                  </a:lnTo>
                  <a:cubicBezTo>
                    <a:pt x="1668" y="3929"/>
                    <a:pt x="1846" y="3989"/>
                    <a:pt x="2037" y="3989"/>
                  </a:cubicBezTo>
                  <a:cubicBezTo>
                    <a:pt x="2227" y="3989"/>
                    <a:pt x="2406" y="3917"/>
                    <a:pt x="2561" y="3786"/>
                  </a:cubicBezTo>
                  <a:lnTo>
                    <a:pt x="2727" y="3620"/>
                  </a:lnTo>
                  <a:cubicBezTo>
                    <a:pt x="2799" y="3655"/>
                    <a:pt x="2870" y="3679"/>
                    <a:pt x="2966" y="3679"/>
                  </a:cubicBezTo>
                  <a:lnTo>
                    <a:pt x="3001" y="3679"/>
                  </a:lnTo>
                  <a:cubicBezTo>
                    <a:pt x="3144" y="3679"/>
                    <a:pt x="3275" y="3620"/>
                    <a:pt x="3382" y="3524"/>
                  </a:cubicBezTo>
                  <a:lnTo>
                    <a:pt x="5823" y="1226"/>
                  </a:lnTo>
                  <a:lnTo>
                    <a:pt x="6061" y="1465"/>
                  </a:lnTo>
                  <a:lnTo>
                    <a:pt x="3239" y="4274"/>
                  </a:lnTo>
                  <a:cubicBezTo>
                    <a:pt x="3061" y="4453"/>
                    <a:pt x="2977" y="4679"/>
                    <a:pt x="2977" y="4917"/>
                  </a:cubicBezTo>
                  <a:lnTo>
                    <a:pt x="2977" y="5906"/>
                  </a:lnTo>
                  <a:cubicBezTo>
                    <a:pt x="2977" y="6001"/>
                    <a:pt x="3049" y="6096"/>
                    <a:pt x="3156" y="6096"/>
                  </a:cubicBezTo>
                  <a:cubicBezTo>
                    <a:pt x="3239" y="6096"/>
                    <a:pt x="3335" y="6013"/>
                    <a:pt x="3335" y="5906"/>
                  </a:cubicBezTo>
                  <a:lnTo>
                    <a:pt x="3335" y="4917"/>
                  </a:lnTo>
                  <a:cubicBezTo>
                    <a:pt x="3335" y="4763"/>
                    <a:pt x="3394" y="4620"/>
                    <a:pt x="3501" y="4513"/>
                  </a:cubicBezTo>
                  <a:lnTo>
                    <a:pt x="6656" y="1357"/>
                  </a:lnTo>
                  <a:cubicBezTo>
                    <a:pt x="6787" y="1226"/>
                    <a:pt x="6847" y="1024"/>
                    <a:pt x="6799" y="834"/>
                  </a:cubicBezTo>
                  <a:lnTo>
                    <a:pt x="6704" y="405"/>
                  </a:lnTo>
                  <a:lnTo>
                    <a:pt x="6823" y="298"/>
                  </a:lnTo>
                  <a:cubicBezTo>
                    <a:pt x="6895" y="238"/>
                    <a:pt x="6895" y="119"/>
                    <a:pt x="6823" y="60"/>
                  </a:cubicBezTo>
                  <a:cubicBezTo>
                    <a:pt x="6793" y="24"/>
                    <a:pt x="6749" y="6"/>
                    <a:pt x="6704" y="6"/>
                  </a:cubicBezTo>
                  <a:cubicBezTo>
                    <a:pt x="6659" y="6"/>
                    <a:pt x="6615" y="24"/>
                    <a:pt x="6585" y="60"/>
                  </a:cubicBezTo>
                  <a:lnTo>
                    <a:pt x="3156" y="3274"/>
                  </a:lnTo>
                  <a:cubicBezTo>
                    <a:pt x="3132" y="3310"/>
                    <a:pt x="3073" y="3334"/>
                    <a:pt x="3025" y="3334"/>
                  </a:cubicBezTo>
                  <a:lnTo>
                    <a:pt x="2977" y="3334"/>
                  </a:lnTo>
                  <a:cubicBezTo>
                    <a:pt x="2870" y="3334"/>
                    <a:pt x="2787" y="3250"/>
                    <a:pt x="2787" y="3143"/>
                  </a:cubicBezTo>
                  <a:lnTo>
                    <a:pt x="2787" y="3084"/>
                  </a:lnTo>
                  <a:cubicBezTo>
                    <a:pt x="2846" y="3036"/>
                    <a:pt x="2906" y="3000"/>
                    <a:pt x="2942" y="2953"/>
                  </a:cubicBezTo>
                  <a:cubicBezTo>
                    <a:pt x="3204" y="2715"/>
                    <a:pt x="3335" y="2381"/>
                    <a:pt x="3335" y="2024"/>
                  </a:cubicBezTo>
                  <a:lnTo>
                    <a:pt x="3335" y="1703"/>
                  </a:lnTo>
                  <a:lnTo>
                    <a:pt x="3406" y="1572"/>
                  </a:lnTo>
                  <a:cubicBezTo>
                    <a:pt x="3477" y="1417"/>
                    <a:pt x="3525" y="1238"/>
                    <a:pt x="3525" y="1072"/>
                  </a:cubicBezTo>
                  <a:lnTo>
                    <a:pt x="3525" y="179"/>
                  </a:lnTo>
                  <a:cubicBezTo>
                    <a:pt x="3525" y="95"/>
                    <a:pt x="3454" y="0"/>
                    <a:pt x="334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4646;p61">
              <a:extLst>
                <a:ext uri="{FF2B5EF4-FFF2-40B4-BE49-F238E27FC236}">
                  <a16:creationId xmlns:a16="http://schemas.microsoft.com/office/drawing/2014/main" id="{46896E7D-1387-71E3-47E1-7228E4365411}"/>
                </a:ext>
              </a:extLst>
            </p:cNvPr>
            <p:cNvSpPr/>
            <p:nvPr/>
          </p:nvSpPr>
          <p:spPr>
            <a:xfrm>
              <a:off x="1008115" y="2908813"/>
              <a:ext cx="223620" cy="188355"/>
            </a:xfrm>
            <a:custGeom>
              <a:avLst/>
              <a:gdLst/>
              <a:ahLst/>
              <a:cxnLst/>
              <a:rect l="l" t="t" r="r" b="b"/>
              <a:pathLst>
                <a:path w="7026" h="5918" extrusionOk="0">
                  <a:moveTo>
                    <a:pt x="560" y="0"/>
                  </a:moveTo>
                  <a:cubicBezTo>
                    <a:pt x="263" y="0"/>
                    <a:pt x="1" y="238"/>
                    <a:pt x="1" y="548"/>
                  </a:cubicBezTo>
                  <a:lnTo>
                    <a:pt x="1" y="5251"/>
                  </a:lnTo>
                  <a:cubicBezTo>
                    <a:pt x="1" y="5334"/>
                    <a:pt x="84" y="5429"/>
                    <a:pt x="179" y="5429"/>
                  </a:cubicBezTo>
                  <a:cubicBezTo>
                    <a:pt x="287" y="5429"/>
                    <a:pt x="358" y="5358"/>
                    <a:pt x="358" y="5251"/>
                  </a:cubicBezTo>
                  <a:lnTo>
                    <a:pt x="358" y="548"/>
                  </a:lnTo>
                  <a:cubicBezTo>
                    <a:pt x="358" y="441"/>
                    <a:pt x="453" y="357"/>
                    <a:pt x="560" y="357"/>
                  </a:cubicBezTo>
                  <a:lnTo>
                    <a:pt x="6478" y="357"/>
                  </a:lnTo>
                  <a:cubicBezTo>
                    <a:pt x="6585" y="357"/>
                    <a:pt x="6668" y="441"/>
                    <a:pt x="6668" y="548"/>
                  </a:cubicBezTo>
                  <a:lnTo>
                    <a:pt x="6668" y="5370"/>
                  </a:lnTo>
                  <a:cubicBezTo>
                    <a:pt x="6668" y="5477"/>
                    <a:pt x="6585" y="5560"/>
                    <a:pt x="6478" y="5560"/>
                  </a:cubicBezTo>
                  <a:lnTo>
                    <a:pt x="2525" y="5560"/>
                  </a:lnTo>
                  <a:cubicBezTo>
                    <a:pt x="2430" y="5560"/>
                    <a:pt x="2346" y="5632"/>
                    <a:pt x="2346" y="5739"/>
                  </a:cubicBezTo>
                  <a:cubicBezTo>
                    <a:pt x="2346" y="5846"/>
                    <a:pt x="2418" y="5917"/>
                    <a:pt x="2525" y="5917"/>
                  </a:cubicBezTo>
                  <a:lnTo>
                    <a:pt x="6478" y="5917"/>
                  </a:lnTo>
                  <a:cubicBezTo>
                    <a:pt x="6775" y="5917"/>
                    <a:pt x="7025" y="5679"/>
                    <a:pt x="7025" y="5370"/>
                  </a:cubicBezTo>
                  <a:lnTo>
                    <a:pt x="7025" y="548"/>
                  </a:lnTo>
                  <a:cubicBezTo>
                    <a:pt x="7025" y="226"/>
                    <a:pt x="6787" y="0"/>
                    <a:pt x="649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4647;p61">
              <a:extLst>
                <a:ext uri="{FF2B5EF4-FFF2-40B4-BE49-F238E27FC236}">
                  <a16:creationId xmlns:a16="http://schemas.microsoft.com/office/drawing/2014/main" id="{4ACAF468-97FB-C1DF-0D49-AAD01F9B3902}"/>
                </a:ext>
              </a:extLst>
            </p:cNvPr>
            <p:cNvSpPr/>
            <p:nvPr/>
          </p:nvSpPr>
          <p:spPr>
            <a:xfrm>
              <a:off x="1037301" y="2944046"/>
              <a:ext cx="165248" cy="105763"/>
            </a:xfrm>
            <a:custGeom>
              <a:avLst/>
              <a:gdLst/>
              <a:ahLst/>
              <a:cxnLst/>
              <a:rect l="l" t="t" r="r" b="b"/>
              <a:pathLst>
                <a:path w="5192" h="3323" extrusionOk="0">
                  <a:moveTo>
                    <a:pt x="4084" y="0"/>
                  </a:moveTo>
                  <a:cubicBezTo>
                    <a:pt x="4001" y="0"/>
                    <a:pt x="3906" y="84"/>
                    <a:pt x="3906" y="179"/>
                  </a:cubicBezTo>
                  <a:cubicBezTo>
                    <a:pt x="3906" y="286"/>
                    <a:pt x="3989" y="358"/>
                    <a:pt x="4084" y="358"/>
                  </a:cubicBezTo>
                  <a:lnTo>
                    <a:pt x="4596" y="358"/>
                  </a:lnTo>
                  <a:lnTo>
                    <a:pt x="2691" y="2263"/>
                  </a:lnTo>
                  <a:lnTo>
                    <a:pt x="1882" y="1465"/>
                  </a:lnTo>
                  <a:cubicBezTo>
                    <a:pt x="1846" y="1429"/>
                    <a:pt x="1801" y="1411"/>
                    <a:pt x="1758" y="1411"/>
                  </a:cubicBezTo>
                  <a:cubicBezTo>
                    <a:pt x="1715" y="1411"/>
                    <a:pt x="1673" y="1429"/>
                    <a:pt x="1644" y="1465"/>
                  </a:cubicBezTo>
                  <a:lnTo>
                    <a:pt x="72" y="3036"/>
                  </a:lnTo>
                  <a:cubicBezTo>
                    <a:pt x="1" y="3120"/>
                    <a:pt x="1" y="3215"/>
                    <a:pt x="72" y="3275"/>
                  </a:cubicBezTo>
                  <a:cubicBezTo>
                    <a:pt x="96" y="3310"/>
                    <a:pt x="143" y="3322"/>
                    <a:pt x="191" y="3322"/>
                  </a:cubicBezTo>
                  <a:cubicBezTo>
                    <a:pt x="239" y="3322"/>
                    <a:pt x="274" y="3310"/>
                    <a:pt x="310" y="3275"/>
                  </a:cubicBezTo>
                  <a:lnTo>
                    <a:pt x="1763" y="1822"/>
                  </a:lnTo>
                  <a:lnTo>
                    <a:pt x="2572" y="2620"/>
                  </a:lnTo>
                  <a:cubicBezTo>
                    <a:pt x="2608" y="2661"/>
                    <a:pt x="2653" y="2682"/>
                    <a:pt x="2696" y="2682"/>
                  </a:cubicBezTo>
                  <a:cubicBezTo>
                    <a:pt x="2739" y="2682"/>
                    <a:pt x="2781" y="2661"/>
                    <a:pt x="2810" y="2620"/>
                  </a:cubicBezTo>
                  <a:lnTo>
                    <a:pt x="4835" y="596"/>
                  </a:lnTo>
                  <a:lnTo>
                    <a:pt x="4835" y="1108"/>
                  </a:lnTo>
                  <a:cubicBezTo>
                    <a:pt x="4835" y="1191"/>
                    <a:pt x="4906" y="1286"/>
                    <a:pt x="5013" y="1286"/>
                  </a:cubicBezTo>
                  <a:cubicBezTo>
                    <a:pt x="5120" y="1286"/>
                    <a:pt x="5192" y="1215"/>
                    <a:pt x="5192" y="1108"/>
                  </a:cubicBezTo>
                  <a:lnTo>
                    <a:pt x="5192" y="179"/>
                  </a:lnTo>
                  <a:cubicBezTo>
                    <a:pt x="5192" y="84"/>
                    <a:pt x="5120" y="0"/>
                    <a:pt x="501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5" name="Picture 14">
            <a:extLst>
              <a:ext uri="{FF2B5EF4-FFF2-40B4-BE49-F238E27FC236}">
                <a16:creationId xmlns:a16="http://schemas.microsoft.com/office/drawing/2014/main" id="{1803767E-211D-73DF-7080-98D4B7151F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1980" y="4501960"/>
            <a:ext cx="2468493" cy="3021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2" name="Google Shape;372;p42"/>
          <p:cNvSpPr/>
          <p:nvPr/>
        </p:nvSpPr>
        <p:spPr>
          <a:xfrm>
            <a:off x="0" y="1847969"/>
            <a:ext cx="7215000" cy="1799825"/>
          </a:xfrm>
          <a:prstGeom prst="rect">
            <a:avLst/>
          </a:prstGeom>
          <a:solidFill>
            <a:schemeClr val="accent1">
              <a:alpha val="491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42"/>
          <p:cNvSpPr/>
          <p:nvPr/>
        </p:nvSpPr>
        <p:spPr>
          <a:xfrm>
            <a:off x="0" y="1847968"/>
            <a:ext cx="7215000" cy="1021707"/>
          </a:xfrm>
          <a:prstGeom prst="rect">
            <a:avLst/>
          </a:prstGeom>
          <a:solidFill>
            <a:schemeClr val="accent1">
              <a:alpha val="491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42"/>
          <p:cNvSpPr/>
          <p:nvPr/>
        </p:nvSpPr>
        <p:spPr>
          <a:xfrm>
            <a:off x="0" y="1847969"/>
            <a:ext cx="1620000" cy="1799825"/>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42"/>
          <p:cNvSpPr txBox="1">
            <a:spLocks noGrp="1"/>
          </p:cNvSpPr>
          <p:nvPr>
            <p:ph type="ctrTitle"/>
          </p:nvPr>
        </p:nvSpPr>
        <p:spPr>
          <a:xfrm>
            <a:off x="809999" y="501555"/>
            <a:ext cx="5602523" cy="94862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NEPIECIEŠAMAIS FINANSĒJUMS</a:t>
            </a:r>
            <a:endParaRPr dirty="0"/>
          </a:p>
        </p:txBody>
      </p:sp>
      <p:graphicFrame>
        <p:nvGraphicFramePr>
          <p:cNvPr id="376" name="Google Shape;376;p42"/>
          <p:cNvGraphicFramePr/>
          <p:nvPr>
            <p:extLst>
              <p:ext uri="{D42A27DB-BD31-4B8C-83A1-F6EECF244321}">
                <p14:modId xmlns:p14="http://schemas.microsoft.com/office/powerpoint/2010/main" val="2994316245"/>
              </p:ext>
            </p:extLst>
          </p:nvPr>
        </p:nvGraphicFramePr>
        <p:xfrm>
          <a:off x="328246" y="1886069"/>
          <a:ext cx="6886754" cy="2549498"/>
        </p:xfrm>
        <a:graphic>
          <a:graphicData uri="http://schemas.openxmlformats.org/drawingml/2006/table">
            <a:tbl>
              <a:tblPr>
                <a:noFill/>
                <a:tableStyleId>{3DD4450A-96C5-4D26-9C31-2D82C7FEA7E4}</a:tableStyleId>
              </a:tblPr>
              <a:tblGrid>
                <a:gridCol w="1321053">
                  <a:extLst>
                    <a:ext uri="{9D8B030D-6E8A-4147-A177-3AD203B41FA5}">
                      <a16:colId xmlns:a16="http://schemas.microsoft.com/office/drawing/2014/main" val="20000"/>
                    </a:ext>
                  </a:extLst>
                </a:gridCol>
                <a:gridCol w="1201360">
                  <a:extLst>
                    <a:ext uri="{9D8B030D-6E8A-4147-A177-3AD203B41FA5}">
                      <a16:colId xmlns:a16="http://schemas.microsoft.com/office/drawing/2014/main" val="20001"/>
                    </a:ext>
                  </a:extLst>
                </a:gridCol>
                <a:gridCol w="1478344">
                  <a:extLst>
                    <a:ext uri="{9D8B030D-6E8A-4147-A177-3AD203B41FA5}">
                      <a16:colId xmlns:a16="http://schemas.microsoft.com/office/drawing/2014/main" val="20002"/>
                    </a:ext>
                  </a:extLst>
                </a:gridCol>
                <a:gridCol w="1508647">
                  <a:extLst>
                    <a:ext uri="{9D8B030D-6E8A-4147-A177-3AD203B41FA5}">
                      <a16:colId xmlns:a16="http://schemas.microsoft.com/office/drawing/2014/main" val="20003"/>
                    </a:ext>
                  </a:extLst>
                </a:gridCol>
                <a:gridCol w="1377350">
                  <a:extLst>
                    <a:ext uri="{9D8B030D-6E8A-4147-A177-3AD203B41FA5}">
                      <a16:colId xmlns:a16="http://schemas.microsoft.com/office/drawing/2014/main" val="20004"/>
                    </a:ext>
                  </a:extLst>
                </a:gridCol>
              </a:tblGrid>
              <a:tr h="636636">
                <a:tc>
                  <a:txBody>
                    <a:bodyPr/>
                    <a:lstStyle/>
                    <a:p>
                      <a:pPr marL="0" lvl="0" indent="0" algn="ctr" rtl="0">
                        <a:spcBef>
                          <a:spcPts val="0"/>
                        </a:spcBef>
                        <a:spcAft>
                          <a:spcPts val="0"/>
                        </a:spcAft>
                        <a:buNone/>
                      </a:pPr>
                      <a:endParaRPr b="1" dirty="0">
                        <a:solidFill>
                          <a:schemeClr val="bg1"/>
                        </a:solidFill>
                        <a:latin typeface="Livvic"/>
                        <a:ea typeface="Livvic"/>
                        <a:cs typeface="Livvic"/>
                        <a:sym typeface="Livvic"/>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200" b="1" dirty="0" err="1">
                          <a:solidFill>
                            <a:schemeClr val="bg1"/>
                          </a:solidFill>
                          <a:latin typeface="Livvic"/>
                          <a:ea typeface="Livvic"/>
                          <a:cs typeface="Livvic"/>
                          <a:sym typeface="Livvic"/>
                        </a:rPr>
                        <a:t>Kopējās</a:t>
                      </a:r>
                      <a:r>
                        <a:rPr lang="en" sz="1200" b="1" dirty="0">
                          <a:solidFill>
                            <a:schemeClr val="bg1"/>
                          </a:solidFill>
                          <a:latin typeface="Livvic"/>
                          <a:ea typeface="Livvic"/>
                          <a:cs typeface="Livvic"/>
                          <a:sym typeface="Livvic"/>
                        </a:rPr>
                        <a:t> </a:t>
                      </a:r>
                      <a:r>
                        <a:rPr lang="en" sz="1200" b="1" dirty="0" err="1">
                          <a:solidFill>
                            <a:schemeClr val="bg1"/>
                          </a:solidFill>
                          <a:latin typeface="Livvic"/>
                          <a:ea typeface="Livvic"/>
                          <a:cs typeface="Livvic"/>
                          <a:sym typeface="Livvic"/>
                        </a:rPr>
                        <a:t>izmaksas</a:t>
                      </a:r>
                      <a:r>
                        <a:rPr lang="en" sz="1200" b="1" dirty="0">
                          <a:solidFill>
                            <a:schemeClr val="bg1"/>
                          </a:solidFill>
                          <a:latin typeface="Livvic"/>
                          <a:ea typeface="Livvic"/>
                          <a:cs typeface="Livvic"/>
                          <a:sym typeface="Livvic"/>
                        </a:rPr>
                        <a:t>, </a:t>
                      </a:r>
                      <a:r>
                        <a:rPr lang="en" sz="1200" b="1" dirty="0" err="1">
                          <a:solidFill>
                            <a:schemeClr val="bg1"/>
                          </a:solidFill>
                          <a:latin typeface="Livvic"/>
                          <a:ea typeface="Livvic"/>
                          <a:cs typeface="Livvic"/>
                          <a:sym typeface="Livvic"/>
                        </a:rPr>
                        <a:t>t.sk</a:t>
                      </a:r>
                      <a:r>
                        <a:rPr lang="en" sz="1200" b="1" dirty="0">
                          <a:solidFill>
                            <a:schemeClr val="bg1"/>
                          </a:solidFill>
                          <a:latin typeface="Livvic"/>
                          <a:ea typeface="Livvic"/>
                          <a:cs typeface="Livvic"/>
                          <a:sym typeface="Livvic"/>
                        </a:rPr>
                        <a:t>. PVN, EUR</a:t>
                      </a:r>
                      <a:endParaRPr sz="1200" b="1" dirty="0">
                        <a:solidFill>
                          <a:schemeClr val="bg1"/>
                        </a:solidFill>
                        <a:latin typeface="Livvic"/>
                        <a:ea typeface="Livvic"/>
                        <a:cs typeface="Livvic"/>
                        <a:sym typeface="Livvic"/>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200" b="1" dirty="0" err="1">
                          <a:solidFill>
                            <a:schemeClr val="bg1"/>
                          </a:solidFill>
                          <a:latin typeface="Livvic"/>
                          <a:ea typeface="Livvic"/>
                          <a:cs typeface="Livvic"/>
                          <a:sym typeface="Livvic"/>
                        </a:rPr>
                        <a:t>Attiecināmās</a:t>
                      </a:r>
                      <a:r>
                        <a:rPr lang="en" sz="1200" b="1" dirty="0">
                          <a:solidFill>
                            <a:schemeClr val="bg1"/>
                          </a:solidFill>
                          <a:latin typeface="Livvic"/>
                          <a:ea typeface="Livvic"/>
                          <a:cs typeface="Livvic"/>
                          <a:sym typeface="Livvic"/>
                        </a:rPr>
                        <a:t> </a:t>
                      </a:r>
                      <a:r>
                        <a:rPr lang="en" sz="1200" b="1" dirty="0" err="1">
                          <a:solidFill>
                            <a:schemeClr val="bg1"/>
                          </a:solidFill>
                          <a:latin typeface="Livvic"/>
                          <a:ea typeface="Livvic"/>
                          <a:cs typeface="Livvic"/>
                          <a:sym typeface="Livvic"/>
                        </a:rPr>
                        <a:t>izmaksas</a:t>
                      </a:r>
                      <a:r>
                        <a:rPr lang="en" sz="1200" b="1" dirty="0">
                          <a:solidFill>
                            <a:schemeClr val="bg1"/>
                          </a:solidFill>
                          <a:latin typeface="Livvic"/>
                          <a:ea typeface="Livvic"/>
                          <a:cs typeface="Livvic"/>
                          <a:sym typeface="Livvic"/>
                        </a:rPr>
                        <a:t> bez PVN, EUR</a:t>
                      </a:r>
                      <a:endParaRPr sz="1200" b="1" dirty="0">
                        <a:solidFill>
                          <a:schemeClr val="bg1"/>
                        </a:solidFill>
                        <a:latin typeface="Livvic"/>
                        <a:ea typeface="Livvic"/>
                        <a:cs typeface="Livvic"/>
                        <a:sym typeface="Livvic"/>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200" b="1" dirty="0" err="1">
                          <a:solidFill>
                            <a:schemeClr val="bg1"/>
                          </a:solidFill>
                          <a:latin typeface="Livvic"/>
                          <a:ea typeface="Livvic"/>
                          <a:cs typeface="Livvic"/>
                          <a:sym typeface="Livvic"/>
                        </a:rPr>
                        <a:t>Pieprasītais</a:t>
                      </a:r>
                      <a:r>
                        <a:rPr lang="en" sz="1200" b="1" dirty="0">
                          <a:solidFill>
                            <a:schemeClr val="bg1"/>
                          </a:solidFill>
                          <a:latin typeface="Livvic"/>
                          <a:ea typeface="Livvic"/>
                          <a:cs typeface="Livvic"/>
                          <a:sym typeface="Livvic"/>
                        </a:rPr>
                        <a:t> </a:t>
                      </a:r>
                      <a:r>
                        <a:rPr lang="en" sz="1200" b="1" dirty="0" err="1">
                          <a:solidFill>
                            <a:schemeClr val="bg1"/>
                          </a:solidFill>
                          <a:latin typeface="Livvic"/>
                          <a:ea typeface="Livvic"/>
                          <a:cs typeface="Livvic"/>
                          <a:sym typeface="Livvic"/>
                        </a:rPr>
                        <a:t>atbalsts</a:t>
                      </a:r>
                      <a:r>
                        <a:rPr lang="en" sz="1200" b="1" dirty="0">
                          <a:solidFill>
                            <a:schemeClr val="bg1"/>
                          </a:solidFill>
                          <a:latin typeface="Livvic"/>
                          <a:ea typeface="Livvic"/>
                          <a:cs typeface="Livvic"/>
                          <a:sym typeface="Livvic"/>
                        </a:rPr>
                        <a:t>, EUR</a:t>
                      </a:r>
                      <a:endParaRPr sz="1200" b="1" dirty="0">
                        <a:solidFill>
                          <a:schemeClr val="bg1"/>
                        </a:solidFill>
                        <a:latin typeface="Livvic"/>
                        <a:ea typeface="Livvic"/>
                        <a:cs typeface="Livvic"/>
                        <a:sym typeface="Livvic"/>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200" b="1" dirty="0" err="1">
                          <a:solidFill>
                            <a:schemeClr val="bg1"/>
                          </a:solidFill>
                          <a:latin typeface="Livvic"/>
                          <a:ea typeface="Livvic"/>
                          <a:cs typeface="Livvic"/>
                          <a:sym typeface="Livvic"/>
                        </a:rPr>
                        <a:t>Privātās</a:t>
                      </a:r>
                      <a:r>
                        <a:rPr lang="en" sz="1200" b="1" dirty="0">
                          <a:solidFill>
                            <a:schemeClr val="bg1"/>
                          </a:solidFill>
                          <a:latin typeface="Livvic"/>
                          <a:ea typeface="Livvic"/>
                          <a:cs typeface="Livvic"/>
                          <a:sym typeface="Livvic"/>
                        </a:rPr>
                        <a:t> </a:t>
                      </a:r>
                      <a:r>
                        <a:rPr lang="en" sz="1200" b="1" dirty="0" err="1">
                          <a:solidFill>
                            <a:schemeClr val="bg1"/>
                          </a:solidFill>
                          <a:latin typeface="Livvic"/>
                          <a:ea typeface="Livvic"/>
                          <a:cs typeface="Livvic"/>
                          <a:sym typeface="Livvic"/>
                        </a:rPr>
                        <a:t>izmaksas</a:t>
                      </a:r>
                      <a:r>
                        <a:rPr lang="en" sz="1200" b="1" dirty="0">
                          <a:solidFill>
                            <a:schemeClr val="bg1"/>
                          </a:solidFill>
                          <a:latin typeface="Livvic"/>
                          <a:ea typeface="Livvic"/>
                          <a:cs typeface="Livvic"/>
                          <a:sym typeface="Livvic"/>
                        </a:rPr>
                        <a:t>, EUR</a:t>
                      </a:r>
                      <a:endParaRPr sz="1200" b="1" dirty="0">
                        <a:solidFill>
                          <a:schemeClr val="bg1"/>
                        </a:solidFill>
                        <a:latin typeface="Livvic"/>
                        <a:ea typeface="Livvic"/>
                        <a:cs typeface="Livvic"/>
                        <a:sym typeface="Livvic"/>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lgn="ctr">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0"/>
                  </a:ext>
                </a:extLst>
              </a:tr>
              <a:tr h="842708">
                <a:tc>
                  <a:txBody>
                    <a:bodyPr/>
                    <a:lstStyle/>
                    <a:p>
                      <a:pPr marL="0" lvl="0" indent="0" algn="ctr" rtl="0">
                        <a:spcBef>
                          <a:spcPts val="0"/>
                        </a:spcBef>
                        <a:spcAft>
                          <a:spcPts val="0"/>
                        </a:spcAft>
                        <a:buNone/>
                      </a:pPr>
                      <a:r>
                        <a:rPr lang="en" sz="1200" b="1" dirty="0">
                          <a:solidFill>
                            <a:schemeClr val="bg1"/>
                          </a:solidFill>
                          <a:latin typeface="Livvic"/>
                          <a:ea typeface="Livvic"/>
                          <a:cs typeface="Livvic"/>
                          <a:sym typeface="Livvic"/>
                        </a:rPr>
                        <a:t>1. </a:t>
                      </a:r>
                      <a:r>
                        <a:rPr lang="en" sz="1200" b="1" dirty="0" err="1">
                          <a:solidFill>
                            <a:schemeClr val="bg1"/>
                          </a:solidFill>
                          <a:latin typeface="Livvic"/>
                          <a:ea typeface="Livvic"/>
                          <a:cs typeface="Livvic"/>
                          <a:sym typeface="Livvic"/>
                        </a:rPr>
                        <a:t>Tehniski</a:t>
                      </a:r>
                      <a:r>
                        <a:rPr lang="en" sz="1200" b="1" dirty="0">
                          <a:solidFill>
                            <a:schemeClr val="bg1"/>
                          </a:solidFill>
                          <a:latin typeface="Livvic"/>
                          <a:ea typeface="Livvic"/>
                          <a:cs typeface="Livvic"/>
                          <a:sym typeface="Livvic"/>
                        </a:rPr>
                        <a:t> </a:t>
                      </a:r>
                      <a:r>
                        <a:rPr lang="en" sz="1200" b="1" dirty="0" err="1">
                          <a:solidFill>
                            <a:schemeClr val="bg1"/>
                          </a:solidFill>
                          <a:latin typeface="Livvic"/>
                          <a:ea typeface="Livvic"/>
                          <a:cs typeface="Livvic"/>
                          <a:sym typeface="Livvic"/>
                        </a:rPr>
                        <a:t>ekonomiskā</a:t>
                      </a:r>
                      <a:r>
                        <a:rPr lang="en" sz="1200" b="1" dirty="0">
                          <a:solidFill>
                            <a:schemeClr val="bg1"/>
                          </a:solidFill>
                          <a:latin typeface="Livvic"/>
                          <a:ea typeface="Livvic"/>
                          <a:cs typeface="Livvic"/>
                          <a:sym typeface="Livvic"/>
                        </a:rPr>
                        <a:t> </a:t>
                      </a:r>
                      <a:r>
                        <a:rPr lang="en" sz="1200" b="1" dirty="0" err="1">
                          <a:solidFill>
                            <a:schemeClr val="bg1"/>
                          </a:solidFill>
                          <a:latin typeface="Livvic"/>
                          <a:ea typeface="Livvic"/>
                          <a:cs typeface="Livvic"/>
                          <a:sym typeface="Livvic"/>
                        </a:rPr>
                        <a:t>priekšizpēte</a:t>
                      </a:r>
                      <a:endParaRPr sz="1200" b="1" dirty="0">
                        <a:solidFill>
                          <a:schemeClr val="bg1"/>
                        </a:solidFill>
                        <a:latin typeface="Livvic"/>
                        <a:ea typeface="Livvic"/>
                        <a:cs typeface="Livvic"/>
                        <a:sym typeface="Livvic"/>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600" dirty="0">
                          <a:solidFill>
                            <a:schemeClr val="accent6"/>
                          </a:solidFill>
                          <a:latin typeface="Livvic Light"/>
                          <a:ea typeface="Livvic Light"/>
                          <a:cs typeface="Livvic Light"/>
                          <a:sym typeface="Livvic Light"/>
                        </a:rPr>
                        <a:t>12’100</a:t>
                      </a:r>
                      <a:endParaRPr sz="1600" dirty="0">
                        <a:solidFill>
                          <a:schemeClr val="accent6"/>
                        </a:solidFill>
                        <a:latin typeface="Livvic Light"/>
                        <a:ea typeface="Livvic Light"/>
                        <a:cs typeface="Livvic Light"/>
                        <a:sym typeface="Livvic Light"/>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600" dirty="0">
                          <a:solidFill>
                            <a:schemeClr val="accent6"/>
                          </a:solidFill>
                          <a:latin typeface="Livvic Light"/>
                          <a:ea typeface="Livvic Light"/>
                          <a:cs typeface="Livvic Light"/>
                          <a:sym typeface="Livvic Light"/>
                        </a:rPr>
                        <a:t>10’000*</a:t>
                      </a:r>
                      <a:endParaRPr sz="1600" dirty="0">
                        <a:solidFill>
                          <a:schemeClr val="accent6"/>
                        </a:solidFill>
                        <a:latin typeface="Livvic Light"/>
                        <a:ea typeface="Livvic Light"/>
                        <a:cs typeface="Livvic Light"/>
                        <a:sym typeface="Livvic Light"/>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600" dirty="0">
                          <a:solidFill>
                            <a:schemeClr val="accent6"/>
                          </a:solidFill>
                          <a:latin typeface="Livvic Light"/>
                          <a:ea typeface="Livvic Light"/>
                          <a:cs typeface="Livvic Light"/>
                          <a:sym typeface="Livvic Light"/>
                        </a:rPr>
                        <a:t>8’500</a:t>
                      </a:r>
                      <a:endParaRPr sz="1600" dirty="0">
                        <a:solidFill>
                          <a:schemeClr val="accent6"/>
                        </a:solidFill>
                        <a:latin typeface="Livvic Light"/>
                        <a:ea typeface="Livvic Light"/>
                        <a:cs typeface="Livvic Light"/>
                        <a:sym typeface="Livvic Light"/>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1600" dirty="0">
                          <a:solidFill>
                            <a:schemeClr val="accent6"/>
                          </a:solidFill>
                          <a:latin typeface="Livvic Light"/>
                          <a:ea typeface="Livvic Light"/>
                          <a:cs typeface="Livvic Light"/>
                          <a:sym typeface="Livvic Light"/>
                        </a:rPr>
                        <a:t>3’600</a:t>
                      </a:r>
                      <a:endParaRPr sz="1600" dirty="0">
                        <a:solidFill>
                          <a:schemeClr val="accent6"/>
                        </a:solidFill>
                        <a:latin typeface="Livvic Light"/>
                        <a:ea typeface="Livvic Light"/>
                        <a:cs typeface="Livvic Light"/>
                        <a:sym typeface="Livvic Light"/>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lgn="ctr">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r h="275864">
                <a:tc>
                  <a:txBody>
                    <a:bodyPr/>
                    <a:lstStyle/>
                    <a:p>
                      <a:pPr marL="0" lvl="0" indent="0" algn="ctr" rtl="0">
                        <a:spcBef>
                          <a:spcPts val="0"/>
                        </a:spcBef>
                        <a:spcAft>
                          <a:spcPts val="0"/>
                        </a:spcAft>
                        <a:buNone/>
                      </a:pPr>
                      <a:endParaRPr sz="1200" b="1" dirty="0">
                        <a:solidFill>
                          <a:schemeClr val="lt1"/>
                        </a:solidFill>
                        <a:latin typeface="Livvic"/>
                        <a:ea typeface="Livvic"/>
                        <a:cs typeface="Livvic"/>
                        <a:sym typeface="Livvic"/>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a:solidFill>
                          <a:schemeClr val="dk1"/>
                        </a:solidFill>
                        <a:latin typeface="Livvic Light"/>
                        <a:ea typeface="Livvic Light"/>
                        <a:cs typeface="Livvic Light"/>
                        <a:sym typeface="Livvic Light"/>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a:solidFill>
                          <a:schemeClr val="dk1"/>
                        </a:solidFill>
                        <a:latin typeface="Livvic Light"/>
                        <a:ea typeface="Livvic Light"/>
                        <a:cs typeface="Livvic Light"/>
                        <a:sym typeface="Livvic Light"/>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a:solidFill>
                          <a:schemeClr val="dk1"/>
                        </a:solidFill>
                        <a:latin typeface="Livvic Light"/>
                        <a:ea typeface="Livvic Light"/>
                        <a:cs typeface="Livvic Light"/>
                        <a:sym typeface="Livvic Light"/>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dirty="0">
                        <a:solidFill>
                          <a:schemeClr val="dk1"/>
                        </a:solidFill>
                        <a:latin typeface="Livvic Light"/>
                        <a:ea typeface="Livvic Light"/>
                        <a:cs typeface="Livvic Light"/>
                        <a:sym typeface="Livvic Light"/>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lgn="ctr">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2"/>
                  </a:ext>
                </a:extLst>
              </a:tr>
              <a:tr h="275864">
                <a:tc>
                  <a:txBody>
                    <a:bodyPr/>
                    <a:lstStyle/>
                    <a:p>
                      <a:pPr marL="0" lvl="0" indent="0" algn="ctr" rtl="0">
                        <a:spcBef>
                          <a:spcPts val="0"/>
                        </a:spcBef>
                        <a:spcAft>
                          <a:spcPts val="0"/>
                        </a:spcAft>
                        <a:buNone/>
                      </a:pPr>
                      <a:endParaRPr sz="1200" b="1" dirty="0">
                        <a:solidFill>
                          <a:schemeClr val="lt1"/>
                        </a:solidFill>
                        <a:latin typeface="Livvic"/>
                        <a:ea typeface="Livvic"/>
                        <a:cs typeface="Livvic"/>
                        <a:sym typeface="Livvic"/>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a:solidFill>
                          <a:schemeClr val="dk1"/>
                        </a:solidFill>
                        <a:latin typeface="Livvic Light"/>
                        <a:ea typeface="Livvic Light"/>
                        <a:cs typeface="Livvic Light"/>
                        <a:sym typeface="Livvic Light"/>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dirty="0">
                        <a:solidFill>
                          <a:schemeClr val="dk1"/>
                        </a:solidFill>
                        <a:latin typeface="Livvic Light"/>
                        <a:ea typeface="Livvic Light"/>
                        <a:cs typeface="Livvic Light"/>
                        <a:sym typeface="Livvic Light"/>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a:solidFill>
                          <a:schemeClr val="dk1"/>
                        </a:solidFill>
                        <a:latin typeface="Livvic Light"/>
                        <a:ea typeface="Livvic Light"/>
                        <a:cs typeface="Livvic Light"/>
                        <a:sym typeface="Livvic Light"/>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dirty="0">
                        <a:solidFill>
                          <a:schemeClr val="dk1"/>
                        </a:solidFill>
                        <a:latin typeface="Livvic Light"/>
                        <a:ea typeface="Livvic Light"/>
                        <a:cs typeface="Livvic Light"/>
                        <a:sym typeface="Livvic Light"/>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lgn="ctr">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3" name="Google Shape;362;p41">
            <a:extLst>
              <a:ext uri="{FF2B5EF4-FFF2-40B4-BE49-F238E27FC236}">
                <a16:creationId xmlns:a16="http://schemas.microsoft.com/office/drawing/2014/main" id="{DE4E7BE8-4910-2278-1380-A8C9B507B281}"/>
              </a:ext>
            </a:extLst>
          </p:cNvPr>
          <p:cNvSpPr txBox="1">
            <a:spLocks noGrp="1"/>
          </p:cNvSpPr>
          <p:nvPr/>
        </p:nvSpPr>
        <p:spPr>
          <a:xfrm>
            <a:off x="1690500" y="3583738"/>
            <a:ext cx="5524500" cy="35521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1pPr>
            <a:lvl2pPr marL="914400" marR="0" lvl="1"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2pPr>
            <a:lvl3pPr marL="1371600" marR="0" lvl="2"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3pPr>
            <a:lvl4pPr marL="1828800" marR="0" lvl="3"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4pPr>
            <a:lvl5pPr marL="2286000" marR="0" lvl="4"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5pPr>
            <a:lvl6pPr marL="2743200" marR="0" lvl="5"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6pPr>
            <a:lvl7pPr marL="3200400" marR="0" lvl="6"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7pPr>
            <a:lvl8pPr marL="3657600" marR="0" lvl="7"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8pPr>
            <a:lvl9pPr marL="4114800" marR="0" lvl="8"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9pPr>
          </a:lstStyle>
          <a:p>
            <a:pPr marL="0" lvl="0" indent="0" algn="l" rtl="0">
              <a:spcBef>
                <a:spcPts val="0"/>
              </a:spcBef>
              <a:spcAft>
                <a:spcPts val="0"/>
              </a:spcAft>
              <a:buNone/>
            </a:pPr>
            <a:r>
              <a:rPr lang="en" sz="1400" dirty="0"/>
              <a:t>*</a:t>
            </a:r>
            <a:r>
              <a:rPr lang="en" sz="1400" dirty="0" err="1"/>
              <a:t>Atbalsta</a:t>
            </a:r>
            <a:r>
              <a:rPr lang="en" sz="1400" dirty="0"/>
              <a:t> </a:t>
            </a:r>
            <a:r>
              <a:rPr lang="en" sz="1400" dirty="0" err="1"/>
              <a:t>intensitāte</a:t>
            </a:r>
            <a:r>
              <a:rPr lang="en" sz="1400" dirty="0"/>
              <a:t> – 85%</a:t>
            </a:r>
            <a:endParaRPr sz="1400" dirty="0"/>
          </a:p>
        </p:txBody>
      </p:sp>
      <p:pic>
        <p:nvPicPr>
          <p:cNvPr id="4" name="Picture 3">
            <a:extLst>
              <a:ext uri="{FF2B5EF4-FFF2-40B4-BE49-F238E27FC236}">
                <a16:creationId xmlns:a16="http://schemas.microsoft.com/office/drawing/2014/main" id="{04C401FC-8AD5-2F7F-BB1D-CEB67B731F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1980" y="4501960"/>
            <a:ext cx="2468493" cy="302114"/>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211;p32">
            <a:extLst>
              <a:ext uri="{FF2B5EF4-FFF2-40B4-BE49-F238E27FC236}">
                <a16:creationId xmlns:a16="http://schemas.microsoft.com/office/drawing/2014/main" id="{39B7F2BC-6417-E982-8042-F7360C31A7FE}"/>
              </a:ext>
            </a:extLst>
          </p:cNvPr>
          <p:cNvSpPr/>
          <p:nvPr/>
        </p:nvSpPr>
        <p:spPr>
          <a:xfrm>
            <a:off x="8086500" y="440518"/>
            <a:ext cx="1057500" cy="1070700"/>
          </a:xfrm>
          <a:prstGeom prst="rect">
            <a:avLst/>
          </a:prstGeom>
          <a:gradFill>
            <a:gsLst>
              <a:gs pos="0">
                <a:srgbClr val="A9B9D3">
                  <a:alpha val="30980"/>
                </a:srgbClr>
              </a:gs>
              <a:gs pos="100000">
                <a:schemeClr val="accent1"/>
              </a:gs>
            </a:gsLst>
            <a:lin ang="18900044"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38;p27">
            <a:extLst>
              <a:ext uri="{FF2B5EF4-FFF2-40B4-BE49-F238E27FC236}">
                <a16:creationId xmlns:a16="http://schemas.microsoft.com/office/drawing/2014/main" id="{854AE373-E1AF-AEBA-57C3-915261CC0328}"/>
              </a:ext>
            </a:extLst>
          </p:cNvPr>
          <p:cNvSpPr/>
          <p:nvPr/>
        </p:nvSpPr>
        <p:spPr>
          <a:xfrm rot="-5400000" flipH="1">
            <a:off x="70706" y="4781969"/>
            <a:ext cx="302114" cy="443526"/>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75"/>
        <p:cNvGrpSpPr/>
        <p:nvPr/>
      </p:nvGrpSpPr>
      <p:grpSpPr>
        <a:xfrm>
          <a:off x="0" y="0"/>
          <a:ext cx="0" cy="0"/>
          <a:chOff x="0" y="0"/>
          <a:chExt cx="0" cy="0"/>
        </a:xfrm>
      </p:grpSpPr>
      <p:pic>
        <p:nvPicPr>
          <p:cNvPr id="576" name="Google Shape;576;p51"/>
          <p:cNvPicPr preferRelativeResize="0"/>
          <p:nvPr/>
        </p:nvPicPr>
        <p:blipFill rotWithShape="1">
          <a:blip r:embed="rId3"/>
          <a:srcRect l="30904" r="7200"/>
          <a:stretch/>
        </p:blipFill>
        <p:spPr>
          <a:xfrm>
            <a:off x="3981442" y="-1"/>
            <a:ext cx="5162558" cy="5143501"/>
          </a:xfrm>
          <a:prstGeom prst="rect">
            <a:avLst/>
          </a:prstGeom>
          <a:noFill/>
          <a:ln>
            <a:noFill/>
          </a:ln>
        </p:spPr>
      </p:pic>
      <p:sp>
        <p:nvSpPr>
          <p:cNvPr id="577" name="Google Shape;577;p51"/>
          <p:cNvSpPr/>
          <p:nvPr/>
        </p:nvSpPr>
        <p:spPr>
          <a:xfrm rot="5400000">
            <a:off x="833850" y="205200"/>
            <a:ext cx="3358800" cy="5026500"/>
          </a:xfrm>
          <a:prstGeom prst="rect">
            <a:avLst/>
          </a:prstGeom>
          <a:solidFill>
            <a:schemeClr val="accent1">
              <a:alpha val="617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78" name="Google Shape;578;p51"/>
          <p:cNvSpPr txBox="1">
            <a:spLocks noGrp="1"/>
          </p:cNvSpPr>
          <p:nvPr>
            <p:ph type="subTitle" idx="1"/>
          </p:nvPr>
        </p:nvSpPr>
        <p:spPr>
          <a:xfrm>
            <a:off x="831200" y="2314225"/>
            <a:ext cx="2856300" cy="1784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v-LV" dirty="0">
              <a:solidFill>
                <a:schemeClr val="lt1"/>
              </a:solidFill>
            </a:endParaRPr>
          </a:p>
          <a:p>
            <a:pPr marL="0" lvl="0" indent="0" algn="l" rtl="0">
              <a:spcBef>
                <a:spcPts val="0"/>
              </a:spcBef>
              <a:spcAft>
                <a:spcPts val="0"/>
              </a:spcAft>
              <a:buClr>
                <a:schemeClr val="dk1"/>
              </a:buClr>
              <a:buSzPts val="1100"/>
              <a:buFont typeface="Arial"/>
              <a:buNone/>
            </a:pPr>
            <a:r>
              <a:rPr lang="en-LV" dirty="0">
                <a:solidFill>
                  <a:schemeClr val="lt1"/>
                </a:solidFill>
              </a:rPr>
              <a:t>Jautājumi?</a:t>
            </a:r>
          </a:p>
          <a:p>
            <a:pPr marL="0" lvl="0" indent="0" algn="l" rtl="0">
              <a:spcBef>
                <a:spcPts val="0"/>
              </a:spcBef>
              <a:spcAft>
                <a:spcPts val="0"/>
              </a:spcAft>
              <a:buClr>
                <a:schemeClr val="dk1"/>
              </a:buClr>
              <a:buSzPts val="1100"/>
              <a:buFont typeface="Arial"/>
              <a:buNone/>
            </a:pPr>
            <a:endParaRPr lang="en-LV" dirty="0">
              <a:solidFill>
                <a:schemeClr val="lt1"/>
              </a:solidFill>
            </a:endParaRPr>
          </a:p>
          <a:p>
            <a:pPr marL="0" lvl="0" indent="0" algn="l" rtl="0">
              <a:spcBef>
                <a:spcPts val="0"/>
              </a:spcBef>
              <a:spcAft>
                <a:spcPts val="0"/>
              </a:spcAft>
              <a:buClr>
                <a:schemeClr val="dk1"/>
              </a:buClr>
              <a:buSzPts val="1100"/>
              <a:buFont typeface="Arial"/>
              <a:buNone/>
            </a:pPr>
            <a:endParaRPr dirty="0">
              <a:solidFill>
                <a:schemeClr val="lt1"/>
              </a:solidFill>
            </a:endParaRPr>
          </a:p>
          <a:p>
            <a:pPr marL="0" lvl="0" indent="0" algn="l" rtl="0">
              <a:spcBef>
                <a:spcPts val="0"/>
              </a:spcBef>
              <a:spcAft>
                <a:spcPts val="0"/>
              </a:spcAft>
              <a:buClr>
                <a:schemeClr val="dk1"/>
              </a:buClr>
              <a:buSzPts val="1100"/>
              <a:buFont typeface="Arial"/>
              <a:buNone/>
            </a:pPr>
            <a:endParaRPr dirty="0">
              <a:solidFill>
                <a:schemeClr val="lt1"/>
              </a:solidFill>
            </a:endParaRPr>
          </a:p>
        </p:txBody>
      </p:sp>
      <p:sp>
        <p:nvSpPr>
          <p:cNvPr id="579" name="Google Shape;579;p51"/>
          <p:cNvSpPr txBox="1">
            <a:spLocks noGrp="1"/>
          </p:cNvSpPr>
          <p:nvPr>
            <p:ph type="ctrTitle"/>
          </p:nvPr>
        </p:nvSpPr>
        <p:spPr>
          <a:xfrm>
            <a:off x="831200" y="1039050"/>
            <a:ext cx="2607300" cy="139155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000" dirty="0" err="1">
                <a:solidFill>
                  <a:schemeClr val="lt1"/>
                </a:solidFill>
              </a:rPr>
              <a:t>Paldies</a:t>
            </a:r>
            <a:r>
              <a:rPr lang="en" sz="3000" dirty="0">
                <a:solidFill>
                  <a:schemeClr val="lt1"/>
                </a:solidFill>
              </a:rPr>
              <a:t> par </a:t>
            </a:r>
            <a:r>
              <a:rPr lang="en" sz="3000" dirty="0" err="1">
                <a:solidFill>
                  <a:schemeClr val="lt1"/>
                </a:solidFill>
              </a:rPr>
              <a:t>uzmanību</a:t>
            </a:r>
            <a:r>
              <a:rPr lang="en" sz="3000" dirty="0">
                <a:solidFill>
                  <a:schemeClr val="lt1"/>
                </a:solidFill>
              </a:rPr>
              <a:t>!</a:t>
            </a:r>
            <a:endParaRPr sz="3000" dirty="0">
              <a:solidFill>
                <a:schemeClr val="lt1"/>
              </a:solidFill>
            </a:endParaRPr>
          </a:p>
        </p:txBody>
      </p:sp>
      <p:pic>
        <p:nvPicPr>
          <p:cNvPr id="2" name="Picture 2">
            <a:extLst>
              <a:ext uri="{FF2B5EF4-FFF2-40B4-BE49-F238E27FC236}">
                <a16:creationId xmlns:a16="http://schemas.microsoft.com/office/drawing/2014/main" id="{1DD47AAB-78CE-6A94-D699-20A5EBFC0A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603" y="3207339"/>
            <a:ext cx="2468493" cy="3021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5"/>
        <p:cNvGrpSpPr/>
        <p:nvPr/>
      </p:nvGrpSpPr>
      <p:grpSpPr>
        <a:xfrm>
          <a:off x="0" y="0"/>
          <a:ext cx="0" cy="0"/>
          <a:chOff x="0" y="0"/>
          <a:chExt cx="0" cy="0"/>
        </a:xfrm>
      </p:grpSpPr>
      <p:pic>
        <p:nvPicPr>
          <p:cNvPr id="166" name="Google Shape;166;p29"/>
          <p:cNvPicPr preferRelativeResize="0"/>
          <p:nvPr/>
        </p:nvPicPr>
        <p:blipFill rotWithShape="1">
          <a:blip r:embed="rId3">
            <a:alphaModFix amt="70000"/>
          </a:blip>
          <a:srcRect l="34573" r="8401"/>
          <a:stretch/>
        </p:blipFill>
        <p:spPr>
          <a:xfrm>
            <a:off x="5381625" y="0"/>
            <a:ext cx="3762374" cy="5143500"/>
          </a:xfrm>
          <a:prstGeom prst="rect">
            <a:avLst/>
          </a:prstGeom>
          <a:noFill/>
          <a:ln>
            <a:noFill/>
          </a:ln>
        </p:spPr>
      </p:pic>
      <p:sp>
        <p:nvSpPr>
          <p:cNvPr id="167" name="Google Shape;167;p29"/>
          <p:cNvSpPr/>
          <p:nvPr/>
        </p:nvSpPr>
        <p:spPr>
          <a:xfrm>
            <a:off x="4819655" y="1120200"/>
            <a:ext cx="2991000" cy="1988700"/>
          </a:xfrm>
          <a:prstGeom prst="rect">
            <a:avLst/>
          </a:prstGeom>
          <a:solidFill>
            <a:schemeClr val="accent3">
              <a:alpha val="58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9"/>
          <p:cNvSpPr txBox="1">
            <a:spLocks noGrp="1"/>
          </p:cNvSpPr>
          <p:nvPr>
            <p:ph type="subTitle" idx="1"/>
          </p:nvPr>
        </p:nvSpPr>
        <p:spPr>
          <a:xfrm flipH="1">
            <a:off x="362099" y="2016900"/>
            <a:ext cx="4457549" cy="417526"/>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Clr>
                <a:schemeClr val="dk1"/>
              </a:buClr>
              <a:buSzPts val="1100"/>
              <a:buFont typeface="Arial"/>
              <a:buNone/>
            </a:pPr>
            <a:r>
              <a:rPr lang="lv-LV" sz="1400" i="1" dirty="0"/>
              <a:t>Bankas starpnieka risinājums uzņēmējiem, kurš atvieglo grāmatvedības dokumentu uzskaiti</a:t>
            </a:r>
          </a:p>
        </p:txBody>
      </p:sp>
      <p:sp>
        <p:nvSpPr>
          <p:cNvPr id="169" name="Google Shape;169;p29"/>
          <p:cNvSpPr txBox="1">
            <a:spLocks noGrp="1"/>
          </p:cNvSpPr>
          <p:nvPr>
            <p:ph type="title"/>
          </p:nvPr>
        </p:nvSpPr>
        <p:spPr>
          <a:xfrm>
            <a:off x="362099" y="1120200"/>
            <a:ext cx="4457550" cy="896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UZŅĒMUMS</a:t>
            </a:r>
            <a:endParaRPr dirty="0"/>
          </a:p>
        </p:txBody>
      </p:sp>
      <p:sp>
        <p:nvSpPr>
          <p:cNvPr id="171" name="Google Shape;171;p29"/>
          <p:cNvSpPr/>
          <p:nvPr/>
        </p:nvSpPr>
        <p:spPr>
          <a:xfrm>
            <a:off x="0" y="1120200"/>
            <a:ext cx="362100" cy="1988700"/>
          </a:xfrm>
          <a:prstGeom prst="rect">
            <a:avLst/>
          </a:prstGeom>
          <a:solidFill>
            <a:schemeClr val="accent3">
              <a:alpha val="58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9B6DBC06-B655-4C51-2AAD-8FBC0B5767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5180" y="2008209"/>
            <a:ext cx="2468493" cy="302114"/>
          </a:xfrm>
          <a:prstGeom prst="rect">
            <a:avLst/>
          </a:prstGeom>
          <a:noFill/>
          <a:extLst>
            <a:ext uri="{909E8E84-426E-40DD-AFC4-6F175D3DCCD1}">
              <a14:hiddenFill xmlns:a14="http://schemas.microsoft.com/office/drawing/2010/main">
                <a:solidFill>
                  <a:srgbClr val="FFFFFF"/>
                </a:solidFill>
              </a14:hiddenFill>
            </a:ext>
          </a:extLst>
        </p:spPr>
      </p:pic>
      <p:sp>
        <p:nvSpPr>
          <p:cNvPr id="4" name="Google Shape;168;p29">
            <a:extLst>
              <a:ext uri="{FF2B5EF4-FFF2-40B4-BE49-F238E27FC236}">
                <a16:creationId xmlns:a16="http://schemas.microsoft.com/office/drawing/2014/main" id="{D009C735-CD01-3C80-0A1F-42D3EDAEE56F}"/>
              </a:ext>
            </a:extLst>
          </p:cNvPr>
          <p:cNvSpPr txBox="1">
            <a:spLocks/>
          </p:cNvSpPr>
          <p:nvPr/>
        </p:nvSpPr>
        <p:spPr>
          <a:xfrm flipH="1">
            <a:off x="707629" y="3298583"/>
            <a:ext cx="3969877" cy="86311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r" rtl="0">
              <a:lnSpc>
                <a:spcPct val="100000"/>
              </a:lnSpc>
              <a:spcBef>
                <a:spcPts val="0"/>
              </a:spcBef>
              <a:spcAft>
                <a:spcPts val="0"/>
              </a:spcAft>
              <a:buClr>
                <a:schemeClr val="dk1"/>
              </a:buClr>
              <a:buSzPts val="1200"/>
              <a:buFont typeface="Catamaran Light"/>
              <a:buNone/>
              <a:defRPr sz="1200" b="0" i="0" u="none" strike="noStrike" cap="none">
                <a:solidFill>
                  <a:schemeClr val="dk1"/>
                </a:solidFill>
                <a:latin typeface="Catamaran Light"/>
                <a:ea typeface="Catamaran Light"/>
                <a:cs typeface="Catamaran Light"/>
                <a:sym typeface="Catamaran Light"/>
              </a:defRPr>
            </a:lvl1pPr>
            <a:lvl2pPr marL="914400" marR="0" lvl="1"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2pPr>
            <a:lvl3pPr marL="1371600" marR="0" lvl="2"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3pPr>
            <a:lvl4pPr marL="1828800" marR="0" lvl="3"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4pPr>
            <a:lvl5pPr marL="2286000" marR="0" lvl="4"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5pPr>
            <a:lvl6pPr marL="2743200" marR="0" lvl="5"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6pPr>
            <a:lvl7pPr marL="3200400" marR="0" lvl="6"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7pPr>
            <a:lvl8pPr marL="3657600" marR="0" lvl="7"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8pPr>
            <a:lvl9pPr marL="4114800" marR="0" lvl="8" indent="-304800" algn="l" rtl="0">
              <a:lnSpc>
                <a:spcPct val="100000"/>
              </a:lnSpc>
              <a:spcBef>
                <a:spcPts val="0"/>
              </a:spcBef>
              <a:spcAft>
                <a:spcPts val="0"/>
              </a:spcAft>
              <a:buClr>
                <a:srgbClr val="000000"/>
              </a:buClr>
              <a:buSzPts val="2800"/>
              <a:buFont typeface="Catamaran Light"/>
              <a:buNone/>
              <a:defRPr sz="2800" b="0" i="0" u="none" strike="noStrike" cap="none">
                <a:solidFill>
                  <a:srgbClr val="000000"/>
                </a:solidFill>
                <a:latin typeface="Catamaran Light"/>
                <a:ea typeface="Catamaran Light"/>
                <a:cs typeface="Catamaran Light"/>
                <a:sym typeface="Catamaran Light"/>
              </a:defRPr>
            </a:lvl9pPr>
          </a:lstStyle>
          <a:p>
            <a:pPr marL="285750" indent="-285750" algn="just">
              <a:buSzPts val="1100"/>
              <a:buFont typeface="Wingdings" pitchFamily="2" charset="2"/>
              <a:buChar char="ü"/>
            </a:pPr>
            <a:r>
              <a:rPr lang="lv-LV" sz="1600" dirty="0"/>
              <a:t>Pirmais produkts publicēts </a:t>
            </a:r>
            <a:r>
              <a:rPr lang="lv-LV" sz="1600" b="1" dirty="0"/>
              <a:t>09.2022.</a:t>
            </a:r>
          </a:p>
          <a:p>
            <a:pPr marL="285750" indent="-285750" algn="just">
              <a:buSzPts val="1100"/>
              <a:buFont typeface="Wingdings" pitchFamily="2" charset="2"/>
              <a:buChar char="ü"/>
            </a:pPr>
            <a:r>
              <a:rPr lang="lv-LV" sz="1600" b="1" dirty="0"/>
              <a:t>50</a:t>
            </a:r>
            <a:r>
              <a:rPr lang="lv-LV" sz="1600" dirty="0"/>
              <a:t> B2B klienti Lielbritānijā</a:t>
            </a:r>
          </a:p>
          <a:p>
            <a:pPr marL="285750" indent="-285750" algn="just">
              <a:buSzPts val="1100"/>
              <a:buFont typeface="Wingdings" pitchFamily="2" charset="2"/>
              <a:buChar char="ü"/>
            </a:pPr>
            <a:r>
              <a:rPr lang="lv-LV" sz="1600" dirty="0"/>
              <a:t>Piesaistīts riska kapitāls – </a:t>
            </a:r>
            <a:r>
              <a:rPr lang="lv-LV" sz="1600" b="1" dirty="0"/>
              <a:t>1 milj. EUR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pic>
        <p:nvPicPr>
          <p:cNvPr id="576" name="Google Shape;576;p51"/>
          <p:cNvPicPr preferRelativeResize="0"/>
          <p:nvPr/>
        </p:nvPicPr>
        <p:blipFill rotWithShape="1">
          <a:blip r:embed="rId3"/>
          <a:srcRect l="20338" r="18690"/>
          <a:stretch/>
        </p:blipFill>
        <p:spPr>
          <a:xfrm>
            <a:off x="3981442" y="-1"/>
            <a:ext cx="5162558" cy="5143501"/>
          </a:xfrm>
          <a:prstGeom prst="rect">
            <a:avLst/>
          </a:prstGeom>
          <a:noFill/>
          <a:ln>
            <a:noFill/>
          </a:ln>
        </p:spPr>
      </p:pic>
      <p:sp>
        <p:nvSpPr>
          <p:cNvPr id="577" name="Google Shape;577;p51"/>
          <p:cNvSpPr/>
          <p:nvPr/>
        </p:nvSpPr>
        <p:spPr>
          <a:xfrm rot="5400000">
            <a:off x="833850" y="205200"/>
            <a:ext cx="3358800" cy="5026500"/>
          </a:xfrm>
          <a:prstGeom prst="rect">
            <a:avLst/>
          </a:prstGeom>
          <a:solidFill>
            <a:schemeClr val="accent1">
              <a:alpha val="617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78" name="Google Shape;578;p51"/>
          <p:cNvSpPr txBox="1">
            <a:spLocks noGrp="1"/>
          </p:cNvSpPr>
          <p:nvPr>
            <p:ph type="subTitle" idx="1"/>
          </p:nvPr>
        </p:nvSpPr>
        <p:spPr>
          <a:xfrm>
            <a:off x="831200" y="2314225"/>
            <a:ext cx="2856300" cy="1784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v-LV" dirty="0">
              <a:solidFill>
                <a:schemeClr val="lt1"/>
              </a:solidFill>
            </a:endParaRPr>
          </a:p>
          <a:p>
            <a:pPr marL="0" lvl="0" indent="0" algn="l" rtl="0">
              <a:spcBef>
                <a:spcPts val="0"/>
              </a:spcBef>
              <a:spcAft>
                <a:spcPts val="0"/>
              </a:spcAft>
              <a:buClr>
                <a:schemeClr val="dk1"/>
              </a:buClr>
              <a:buSzPts val="1100"/>
              <a:buFont typeface="Arial"/>
              <a:buNone/>
            </a:pPr>
            <a:r>
              <a:rPr lang="en-LV" dirty="0">
                <a:solidFill>
                  <a:schemeClr val="lt1"/>
                </a:solidFill>
              </a:rPr>
              <a:t>Jautājumi?</a:t>
            </a:r>
          </a:p>
          <a:p>
            <a:pPr marL="0" lvl="0" indent="0" algn="l" rtl="0">
              <a:spcBef>
                <a:spcPts val="0"/>
              </a:spcBef>
              <a:spcAft>
                <a:spcPts val="0"/>
              </a:spcAft>
              <a:buClr>
                <a:schemeClr val="dk1"/>
              </a:buClr>
              <a:buSzPts val="1100"/>
              <a:buFont typeface="Arial"/>
              <a:buNone/>
            </a:pPr>
            <a:endParaRPr lang="en-LV" dirty="0">
              <a:solidFill>
                <a:schemeClr val="lt1"/>
              </a:solidFill>
            </a:endParaRPr>
          </a:p>
          <a:p>
            <a:pPr marL="0" lvl="0" indent="0" algn="l" rtl="0">
              <a:spcBef>
                <a:spcPts val="0"/>
              </a:spcBef>
              <a:spcAft>
                <a:spcPts val="0"/>
              </a:spcAft>
              <a:buClr>
                <a:schemeClr val="dk1"/>
              </a:buClr>
              <a:buSzPts val="1100"/>
              <a:buFont typeface="Arial"/>
              <a:buNone/>
            </a:pPr>
            <a:endParaRPr dirty="0">
              <a:solidFill>
                <a:schemeClr val="lt1"/>
              </a:solidFill>
            </a:endParaRPr>
          </a:p>
          <a:p>
            <a:pPr marL="0" lvl="0" indent="0" algn="l" rtl="0">
              <a:spcBef>
                <a:spcPts val="0"/>
              </a:spcBef>
              <a:spcAft>
                <a:spcPts val="0"/>
              </a:spcAft>
              <a:buClr>
                <a:schemeClr val="dk1"/>
              </a:buClr>
              <a:buSzPts val="1100"/>
              <a:buFont typeface="Arial"/>
              <a:buNone/>
            </a:pPr>
            <a:endParaRPr dirty="0">
              <a:solidFill>
                <a:schemeClr val="lt1"/>
              </a:solidFill>
            </a:endParaRPr>
          </a:p>
        </p:txBody>
      </p:sp>
      <p:sp>
        <p:nvSpPr>
          <p:cNvPr id="579" name="Google Shape;579;p51"/>
          <p:cNvSpPr txBox="1">
            <a:spLocks noGrp="1"/>
          </p:cNvSpPr>
          <p:nvPr>
            <p:ph type="ctrTitle"/>
          </p:nvPr>
        </p:nvSpPr>
        <p:spPr>
          <a:xfrm>
            <a:off x="831200" y="1039050"/>
            <a:ext cx="2607300" cy="139155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000" dirty="0" err="1">
                <a:solidFill>
                  <a:schemeClr val="lt1"/>
                </a:solidFill>
              </a:rPr>
              <a:t>Paldies</a:t>
            </a:r>
            <a:r>
              <a:rPr lang="en" sz="3000" dirty="0">
                <a:solidFill>
                  <a:schemeClr val="lt1"/>
                </a:solidFill>
              </a:rPr>
              <a:t> par </a:t>
            </a:r>
            <a:r>
              <a:rPr lang="en" sz="3000" dirty="0" err="1">
                <a:solidFill>
                  <a:schemeClr val="lt1"/>
                </a:solidFill>
              </a:rPr>
              <a:t>uzmanību</a:t>
            </a:r>
            <a:r>
              <a:rPr lang="en" sz="3000" dirty="0">
                <a:solidFill>
                  <a:schemeClr val="lt1"/>
                </a:solidFill>
              </a:rPr>
              <a:t>!</a:t>
            </a:r>
            <a:endParaRPr sz="3000" dirty="0">
              <a:solidFill>
                <a:schemeClr val="lt1"/>
              </a:solidFill>
            </a:endParaRPr>
          </a:p>
        </p:txBody>
      </p:sp>
      <p:pic>
        <p:nvPicPr>
          <p:cNvPr id="2" name="Picture 2">
            <a:extLst>
              <a:ext uri="{FF2B5EF4-FFF2-40B4-BE49-F238E27FC236}">
                <a16:creationId xmlns:a16="http://schemas.microsoft.com/office/drawing/2014/main" id="{1DD47AAB-78CE-6A94-D699-20A5EBFC0A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603" y="3207339"/>
            <a:ext cx="2468493" cy="302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10129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pic>
        <p:nvPicPr>
          <p:cNvPr id="576" name="Google Shape;576;p51"/>
          <p:cNvPicPr preferRelativeResize="0"/>
          <p:nvPr/>
        </p:nvPicPr>
        <p:blipFill>
          <a:blip r:embed="rId3"/>
          <a:srcRect l="21458" r="21458"/>
          <a:stretch/>
        </p:blipFill>
        <p:spPr>
          <a:xfrm>
            <a:off x="3981442" y="-1"/>
            <a:ext cx="5162558" cy="5143501"/>
          </a:xfrm>
          <a:prstGeom prst="rect">
            <a:avLst/>
          </a:prstGeom>
          <a:noFill/>
          <a:ln>
            <a:noFill/>
          </a:ln>
        </p:spPr>
      </p:pic>
      <p:sp>
        <p:nvSpPr>
          <p:cNvPr id="577" name="Google Shape;577;p51"/>
          <p:cNvSpPr/>
          <p:nvPr/>
        </p:nvSpPr>
        <p:spPr>
          <a:xfrm rot="5400000">
            <a:off x="833850" y="205200"/>
            <a:ext cx="3358800" cy="5026500"/>
          </a:xfrm>
          <a:prstGeom prst="rect">
            <a:avLst/>
          </a:prstGeom>
          <a:solidFill>
            <a:schemeClr val="accent1">
              <a:alpha val="61799"/>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78" name="Google Shape;578;p51"/>
          <p:cNvSpPr txBox="1">
            <a:spLocks noGrp="1"/>
          </p:cNvSpPr>
          <p:nvPr>
            <p:ph type="subTitle" idx="1"/>
          </p:nvPr>
        </p:nvSpPr>
        <p:spPr>
          <a:xfrm>
            <a:off x="831200" y="2314225"/>
            <a:ext cx="2856300" cy="1784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lv-LV" dirty="0">
              <a:solidFill>
                <a:schemeClr val="lt1"/>
              </a:solidFill>
            </a:endParaRPr>
          </a:p>
          <a:p>
            <a:pPr marL="0" lvl="0" indent="0" algn="l" rtl="0">
              <a:spcBef>
                <a:spcPts val="0"/>
              </a:spcBef>
              <a:spcAft>
                <a:spcPts val="0"/>
              </a:spcAft>
              <a:buClr>
                <a:schemeClr val="dk1"/>
              </a:buClr>
              <a:buSzPts val="1100"/>
              <a:buFont typeface="Arial"/>
              <a:buNone/>
            </a:pPr>
            <a:r>
              <a:rPr lang="en-LV" dirty="0">
                <a:solidFill>
                  <a:schemeClr val="lt1"/>
                </a:solidFill>
              </a:rPr>
              <a:t>Jautājumi?</a:t>
            </a:r>
          </a:p>
          <a:p>
            <a:pPr marL="0" lvl="0" indent="0" algn="l" rtl="0">
              <a:spcBef>
                <a:spcPts val="0"/>
              </a:spcBef>
              <a:spcAft>
                <a:spcPts val="0"/>
              </a:spcAft>
              <a:buClr>
                <a:schemeClr val="dk1"/>
              </a:buClr>
              <a:buSzPts val="1100"/>
              <a:buFont typeface="Arial"/>
              <a:buNone/>
            </a:pPr>
            <a:endParaRPr lang="en-LV" dirty="0">
              <a:solidFill>
                <a:schemeClr val="lt1"/>
              </a:solidFill>
            </a:endParaRPr>
          </a:p>
          <a:p>
            <a:pPr marL="0" lvl="0" indent="0" algn="l" rtl="0">
              <a:spcBef>
                <a:spcPts val="0"/>
              </a:spcBef>
              <a:spcAft>
                <a:spcPts val="0"/>
              </a:spcAft>
              <a:buClr>
                <a:schemeClr val="dk1"/>
              </a:buClr>
              <a:buSzPts val="1100"/>
              <a:buFont typeface="Arial"/>
              <a:buNone/>
            </a:pPr>
            <a:endParaRPr dirty="0">
              <a:solidFill>
                <a:schemeClr val="lt1"/>
              </a:solidFill>
            </a:endParaRPr>
          </a:p>
          <a:p>
            <a:pPr marL="0" lvl="0" indent="0" algn="l" rtl="0">
              <a:spcBef>
                <a:spcPts val="0"/>
              </a:spcBef>
              <a:spcAft>
                <a:spcPts val="0"/>
              </a:spcAft>
              <a:buClr>
                <a:schemeClr val="dk1"/>
              </a:buClr>
              <a:buSzPts val="1100"/>
              <a:buFont typeface="Arial"/>
              <a:buNone/>
            </a:pPr>
            <a:endParaRPr dirty="0">
              <a:solidFill>
                <a:schemeClr val="lt1"/>
              </a:solidFill>
            </a:endParaRPr>
          </a:p>
        </p:txBody>
      </p:sp>
      <p:sp>
        <p:nvSpPr>
          <p:cNvPr id="579" name="Google Shape;579;p51"/>
          <p:cNvSpPr txBox="1">
            <a:spLocks noGrp="1"/>
          </p:cNvSpPr>
          <p:nvPr>
            <p:ph type="ctrTitle"/>
          </p:nvPr>
        </p:nvSpPr>
        <p:spPr>
          <a:xfrm>
            <a:off x="831200" y="1039050"/>
            <a:ext cx="2607300" cy="139155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000" dirty="0" err="1">
                <a:solidFill>
                  <a:schemeClr val="lt1"/>
                </a:solidFill>
              </a:rPr>
              <a:t>Paldies</a:t>
            </a:r>
            <a:r>
              <a:rPr lang="en" sz="3000" dirty="0">
                <a:solidFill>
                  <a:schemeClr val="lt1"/>
                </a:solidFill>
              </a:rPr>
              <a:t> par </a:t>
            </a:r>
            <a:r>
              <a:rPr lang="en" sz="3000" dirty="0" err="1">
                <a:solidFill>
                  <a:schemeClr val="lt1"/>
                </a:solidFill>
              </a:rPr>
              <a:t>uzmanību</a:t>
            </a:r>
            <a:r>
              <a:rPr lang="en" sz="3000" dirty="0">
                <a:solidFill>
                  <a:schemeClr val="lt1"/>
                </a:solidFill>
              </a:rPr>
              <a:t>!</a:t>
            </a:r>
            <a:endParaRPr sz="3000" dirty="0">
              <a:solidFill>
                <a:schemeClr val="lt1"/>
              </a:solidFill>
            </a:endParaRPr>
          </a:p>
        </p:txBody>
      </p:sp>
      <p:pic>
        <p:nvPicPr>
          <p:cNvPr id="2" name="Picture 2">
            <a:extLst>
              <a:ext uri="{FF2B5EF4-FFF2-40B4-BE49-F238E27FC236}">
                <a16:creationId xmlns:a16="http://schemas.microsoft.com/office/drawing/2014/main" id="{1DD47AAB-78CE-6A94-D699-20A5EBFC0A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603" y="3207339"/>
            <a:ext cx="2468493" cy="302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9683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30"/>
          <p:cNvSpPr txBox="1">
            <a:spLocks noGrp="1"/>
          </p:cNvSpPr>
          <p:nvPr>
            <p:ph type="ctrTitle" idx="6"/>
          </p:nvPr>
        </p:nvSpPr>
        <p:spPr>
          <a:xfrm rot="5400000">
            <a:off x="6521344" y="1810364"/>
            <a:ext cx="3241485" cy="487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ESOŠAIS PRODUKTS</a:t>
            </a:r>
            <a:endParaRPr dirty="0"/>
          </a:p>
        </p:txBody>
      </p:sp>
      <p:sp>
        <p:nvSpPr>
          <p:cNvPr id="177" name="Google Shape;177;p30"/>
          <p:cNvSpPr/>
          <p:nvPr/>
        </p:nvSpPr>
        <p:spPr>
          <a:xfrm>
            <a:off x="0" y="232898"/>
            <a:ext cx="3607500" cy="26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60C025C4-41C1-291F-1B72-EB89DF018807}"/>
              </a:ext>
            </a:extLst>
          </p:cNvPr>
          <p:cNvPicPr>
            <a:picLocks noChangeAspect="1"/>
          </p:cNvPicPr>
          <p:nvPr/>
        </p:nvPicPr>
        <p:blipFill>
          <a:blip r:embed="rId3"/>
          <a:stretch>
            <a:fillRect/>
          </a:stretch>
        </p:blipFill>
        <p:spPr>
          <a:xfrm>
            <a:off x="1108819" y="1002571"/>
            <a:ext cx="1453226" cy="1631978"/>
          </a:xfrm>
          <a:prstGeom prst="rect">
            <a:avLst/>
          </a:prstGeom>
        </p:spPr>
      </p:pic>
      <p:sp>
        <p:nvSpPr>
          <p:cNvPr id="178" name="Google Shape;178;p30"/>
          <p:cNvSpPr/>
          <p:nvPr/>
        </p:nvSpPr>
        <p:spPr>
          <a:xfrm>
            <a:off x="3607473" y="238636"/>
            <a:ext cx="3607500" cy="2632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30"/>
          <p:cNvSpPr/>
          <p:nvPr/>
        </p:nvSpPr>
        <p:spPr>
          <a:xfrm>
            <a:off x="0" y="2632200"/>
            <a:ext cx="3607500" cy="25113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30"/>
          <p:cNvSpPr/>
          <p:nvPr/>
        </p:nvSpPr>
        <p:spPr>
          <a:xfrm>
            <a:off x="3607473" y="2632200"/>
            <a:ext cx="3607500" cy="2511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30"/>
          <p:cNvSpPr txBox="1">
            <a:spLocks noGrp="1"/>
          </p:cNvSpPr>
          <p:nvPr>
            <p:ph type="ctrTitle" idx="2"/>
          </p:nvPr>
        </p:nvSpPr>
        <p:spPr>
          <a:xfrm>
            <a:off x="4213664" y="399825"/>
            <a:ext cx="3001309" cy="644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err="1">
                <a:solidFill>
                  <a:schemeClr val="lt1"/>
                </a:solidFill>
              </a:rPr>
              <a:t>Čeku</a:t>
            </a:r>
            <a:r>
              <a:rPr lang="en" dirty="0">
                <a:solidFill>
                  <a:schemeClr val="lt1"/>
                </a:solidFill>
              </a:rPr>
              <a:t> un </a:t>
            </a:r>
            <a:r>
              <a:rPr lang="en" dirty="0" err="1">
                <a:solidFill>
                  <a:schemeClr val="lt1"/>
                </a:solidFill>
              </a:rPr>
              <a:t>grāmatvedības</a:t>
            </a:r>
            <a:r>
              <a:rPr lang="en" dirty="0">
                <a:solidFill>
                  <a:schemeClr val="lt1"/>
                </a:solidFill>
              </a:rPr>
              <a:t> </a:t>
            </a:r>
            <a:r>
              <a:rPr lang="en" dirty="0" err="1">
                <a:solidFill>
                  <a:schemeClr val="lt1"/>
                </a:solidFill>
              </a:rPr>
              <a:t>atskaišu</a:t>
            </a:r>
            <a:r>
              <a:rPr lang="en" dirty="0">
                <a:solidFill>
                  <a:schemeClr val="lt1"/>
                </a:solidFill>
              </a:rPr>
              <a:t> </a:t>
            </a:r>
            <a:r>
              <a:rPr lang="en" dirty="0" err="1">
                <a:solidFill>
                  <a:schemeClr val="lt1"/>
                </a:solidFill>
              </a:rPr>
              <a:t>sistēma</a:t>
            </a:r>
            <a:endParaRPr dirty="0">
              <a:solidFill>
                <a:schemeClr val="lt1"/>
              </a:solidFill>
            </a:endParaRPr>
          </a:p>
        </p:txBody>
      </p:sp>
      <p:sp>
        <p:nvSpPr>
          <p:cNvPr id="185" name="Google Shape;185;p30"/>
          <p:cNvSpPr txBox="1">
            <a:spLocks noGrp="1"/>
          </p:cNvSpPr>
          <p:nvPr>
            <p:ph type="ctrTitle" idx="4"/>
          </p:nvPr>
        </p:nvSpPr>
        <p:spPr>
          <a:xfrm>
            <a:off x="631875" y="2588747"/>
            <a:ext cx="2871300" cy="644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solidFill>
                  <a:schemeClr val="lt1"/>
                </a:solidFill>
              </a:rPr>
              <a:t>AMPERE </a:t>
            </a:r>
            <a:r>
              <a:rPr lang="en" dirty="0" err="1">
                <a:solidFill>
                  <a:schemeClr val="lt1"/>
                </a:solidFill>
              </a:rPr>
              <a:t>biznesa</a:t>
            </a:r>
            <a:r>
              <a:rPr lang="en" dirty="0">
                <a:solidFill>
                  <a:schemeClr val="lt1"/>
                </a:solidFill>
              </a:rPr>
              <a:t> </a:t>
            </a:r>
            <a:r>
              <a:rPr lang="en" dirty="0" err="1">
                <a:solidFill>
                  <a:schemeClr val="lt1"/>
                </a:solidFill>
              </a:rPr>
              <a:t>karte</a:t>
            </a:r>
            <a:endParaRPr dirty="0">
              <a:solidFill>
                <a:schemeClr val="lt1"/>
              </a:solidFill>
            </a:endParaRPr>
          </a:p>
        </p:txBody>
      </p:sp>
      <p:sp>
        <p:nvSpPr>
          <p:cNvPr id="186" name="Google Shape;186;p30"/>
          <p:cNvSpPr txBox="1">
            <a:spLocks noGrp="1"/>
          </p:cNvSpPr>
          <p:nvPr>
            <p:ph type="ctrTitle"/>
          </p:nvPr>
        </p:nvSpPr>
        <p:spPr>
          <a:xfrm>
            <a:off x="631875" y="423962"/>
            <a:ext cx="2871300" cy="644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err="1"/>
              <a:t>Bankas</a:t>
            </a:r>
            <a:r>
              <a:rPr lang="en" dirty="0"/>
              <a:t> </a:t>
            </a:r>
            <a:r>
              <a:rPr lang="en" dirty="0" err="1"/>
              <a:t>maksājumi</a:t>
            </a:r>
            <a:r>
              <a:rPr lang="en" dirty="0"/>
              <a:t> FIAT </a:t>
            </a:r>
            <a:r>
              <a:rPr lang="en" dirty="0" err="1"/>
              <a:t>valūtās</a:t>
            </a:r>
            <a:endParaRPr dirty="0">
              <a:solidFill>
                <a:schemeClr val="dk1"/>
              </a:solidFill>
            </a:endParaRPr>
          </a:p>
        </p:txBody>
      </p:sp>
      <p:sp>
        <p:nvSpPr>
          <p:cNvPr id="187" name="Google Shape;187;p30"/>
          <p:cNvSpPr txBox="1">
            <a:spLocks noGrp="1"/>
          </p:cNvSpPr>
          <p:nvPr>
            <p:ph type="ctrTitle" idx="7"/>
          </p:nvPr>
        </p:nvSpPr>
        <p:spPr>
          <a:xfrm>
            <a:off x="4198131" y="2865098"/>
            <a:ext cx="2586000" cy="644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err="1"/>
              <a:t>Mobilais</a:t>
            </a:r>
            <a:r>
              <a:rPr lang="en" dirty="0"/>
              <a:t> </a:t>
            </a:r>
            <a:r>
              <a:rPr lang="en" dirty="0" err="1"/>
              <a:t>maksājumu</a:t>
            </a:r>
            <a:r>
              <a:rPr lang="en" dirty="0"/>
              <a:t> </a:t>
            </a:r>
            <a:r>
              <a:rPr lang="en" dirty="0" err="1"/>
              <a:t>terminālis</a:t>
            </a:r>
            <a:endParaRPr dirty="0"/>
          </a:p>
        </p:txBody>
      </p:sp>
      <p:pic>
        <p:nvPicPr>
          <p:cNvPr id="6" name="Picture 5">
            <a:extLst>
              <a:ext uri="{FF2B5EF4-FFF2-40B4-BE49-F238E27FC236}">
                <a16:creationId xmlns:a16="http://schemas.microsoft.com/office/drawing/2014/main" id="{3D190B58-C079-9428-624A-18580A3856F1}"/>
              </a:ext>
            </a:extLst>
          </p:cNvPr>
          <p:cNvPicPr>
            <a:picLocks noChangeAspect="1"/>
          </p:cNvPicPr>
          <p:nvPr/>
        </p:nvPicPr>
        <p:blipFill>
          <a:blip r:embed="rId4"/>
          <a:stretch>
            <a:fillRect/>
          </a:stretch>
        </p:blipFill>
        <p:spPr>
          <a:xfrm>
            <a:off x="700970" y="3462081"/>
            <a:ext cx="2035174" cy="1564225"/>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7A43E240-4891-93AC-7354-A1995742475C}"/>
              </a:ext>
            </a:extLst>
          </p:cNvPr>
          <p:cNvPicPr>
            <a:picLocks noChangeAspect="1"/>
          </p:cNvPicPr>
          <p:nvPr/>
        </p:nvPicPr>
        <p:blipFill>
          <a:blip r:embed="rId5"/>
          <a:stretch>
            <a:fillRect/>
          </a:stretch>
        </p:blipFill>
        <p:spPr>
          <a:xfrm>
            <a:off x="4135050" y="1058310"/>
            <a:ext cx="2664614" cy="1477273"/>
          </a:xfrm>
          <a:prstGeom prst="rect">
            <a:avLst/>
          </a:prstGeom>
        </p:spPr>
      </p:pic>
      <p:pic>
        <p:nvPicPr>
          <p:cNvPr id="16" name="Picture 15" descr="A picture containing text, person, holding, outdoor&#10;&#10;Description automatically generated">
            <a:extLst>
              <a:ext uri="{FF2B5EF4-FFF2-40B4-BE49-F238E27FC236}">
                <a16:creationId xmlns:a16="http://schemas.microsoft.com/office/drawing/2014/main" id="{90931CE2-2284-0B70-B9B6-7B44395C8833}"/>
              </a:ext>
            </a:extLst>
          </p:cNvPr>
          <p:cNvPicPr>
            <a:picLocks noChangeAspect="1"/>
          </p:cNvPicPr>
          <p:nvPr/>
        </p:nvPicPr>
        <p:blipFill>
          <a:blip r:embed="rId6"/>
          <a:stretch>
            <a:fillRect/>
          </a:stretch>
        </p:blipFill>
        <p:spPr>
          <a:xfrm>
            <a:off x="4725787" y="3573907"/>
            <a:ext cx="1977061" cy="1574492"/>
          </a:xfrm>
          <a:prstGeom prst="rect">
            <a:avLst/>
          </a:prstGeom>
          <a:effectLst>
            <a:softEdge rad="127000"/>
          </a:effectLst>
        </p:spPr>
      </p:pic>
      <p:pic>
        <p:nvPicPr>
          <p:cNvPr id="4" name="Picture 3">
            <a:extLst>
              <a:ext uri="{FF2B5EF4-FFF2-40B4-BE49-F238E27FC236}">
                <a16:creationId xmlns:a16="http://schemas.microsoft.com/office/drawing/2014/main" id="{5A0577CA-666D-5F34-D37E-086EE35AC6D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31980" y="4501960"/>
            <a:ext cx="2468493" cy="3021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67;p29">
            <a:extLst>
              <a:ext uri="{FF2B5EF4-FFF2-40B4-BE49-F238E27FC236}">
                <a16:creationId xmlns:a16="http://schemas.microsoft.com/office/drawing/2014/main" id="{8392E3AF-4D4C-A7D6-4F42-CB53169B9F5D}"/>
              </a:ext>
            </a:extLst>
          </p:cNvPr>
          <p:cNvSpPr/>
          <p:nvPr/>
        </p:nvSpPr>
        <p:spPr>
          <a:xfrm>
            <a:off x="1016000" y="1817510"/>
            <a:ext cx="6882335" cy="1354665"/>
          </a:xfrm>
          <a:prstGeom prst="rect">
            <a:avLst/>
          </a:prstGeom>
          <a:solidFill>
            <a:schemeClr val="accent3">
              <a:alpha val="58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76;p30">
            <a:extLst>
              <a:ext uri="{FF2B5EF4-FFF2-40B4-BE49-F238E27FC236}">
                <a16:creationId xmlns:a16="http://schemas.microsoft.com/office/drawing/2014/main" id="{69C87C82-A11C-E67E-6636-D408CE8CBBC4}"/>
              </a:ext>
            </a:extLst>
          </p:cNvPr>
          <p:cNvSpPr txBox="1">
            <a:spLocks/>
          </p:cNvSpPr>
          <p:nvPr/>
        </p:nvSpPr>
        <p:spPr>
          <a:xfrm rot="5400000">
            <a:off x="6405793" y="1925916"/>
            <a:ext cx="3472587" cy="487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Livvic"/>
              <a:buNone/>
              <a:defRPr sz="2400" b="1" i="0" u="none" strike="noStrike" cap="none">
                <a:solidFill>
                  <a:schemeClr val="dk1"/>
                </a:solidFill>
                <a:latin typeface="Livvic"/>
                <a:ea typeface="Livvic"/>
                <a:cs typeface="Livvic"/>
                <a:sym typeface="Livvic"/>
              </a:defRPr>
            </a:lvl1pPr>
            <a:lvl2pPr marR="0" lvl="1"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2pPr>
            <a:lvl3pPr marR="0" lvl="2"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3pPr>
            <a:lvl4pPr marR="0" lvl="3"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4pPr>
            <a:lvl5pPr marR="0" lvl="4"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5pPr>
            <a:lvl6pPr marR="0" lvl="5"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6pPr>
            <a:lvl7pPr marR="0" lvl="6"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7pPr>
            <a:lvl8pPr marR="0" lvl="7"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8pPr>
            <a:lvl9pPr marR="0" lvl="8"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9pPr>
          </a:lstStyle>
          <a:p>
            <a:r>
              <a:rPr lang="en-GB" dirty="0"/>
              <a:t>JAUNAIS PRODUKTS I</a:t>
            </a:r>
          </a:p>
        </p:txBody>
      </p:sp>
      <p:sp>
        <p:nvSpPr>
          <p:cNvPr id="24" name="Google Shape;210;p32">
            <a:extLst>
              <a:ext uri="{FF2B5EF4-FFF2-40B4-BE49-F238E27FC236}">
                <a16:creationId xmlns:a16="http://schemas.microsoft.com/office/drawing/2014/main" id="{619365FB-0226-D561-E4FC-D529D4E7E16D}"/>
              </a:ext>
            </a:extLst>
          </p:cNvPr>
          <p:cNvSpPr txBox="1">
            <a:spLocks noGrp="1"/>
          </p:cNvSpPr>
          <p:nvPr>
            <p:ph type="subTitle" idx="1"/>
          </p:nvPr>
        </p:nvSpPr>
        <p:spPr>
          <a:xfrm>
            <a:off x="1016001" y="1731343"/>
            <a:ext cx="6882334" cy="1440833"/>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pPr>
            <a:r>
              <a:rPr lang="en" sz="2000" b="1" dirty="0" err="1">
                <a:latin typeface="Livvic"/>
                <a:sym typeface="Livvic"/>
              </a:rPr>
              <a:t>Kredītreitinga</a:t>
            </a:r>
            <a:r>
              <a:rPr lang="en" sz="2000" b="1" dirty="0">
                <a:latin typeface="Livvic"/>
                <a:sym typeface="Livvic"/>
              </a:rPr>
              <a:t> </a:t>
            </a:r>
            <a:r>
              <a:rPr lang="en" sz="2000" b="1" dirty="0" err="1">
                <a:latin typeface="Livvic"/>
                <a:sym typeface="Livvic"/>
              </a:rPr>
              <a:t>noteikšanas</a:t>
            </a:r>
            <a:r>
              <a:rPr lang="en" sz="2000" b="1" dirty="0">
                <a:latin typeface="Livvic"/>
                <a:sym typeface="Livvic"/>
              </a:rPr>
              <a:t> un </a:t>
            </a:r>
            <a:r>
              <a:rPr lang="en" sz="2000" b="1" dirty="0" err="1">
                <a:latin typeface="Livvic"/>
                <a:sym typeface="Livvic"/>
              </a:rPr>
              <a:t>rekomendāciju</a:t>
            </a:r>
            <a:r>
              <a:rPr lang="en" sz="2000" b="1" dirty="0">
                <a:latin typeface="Livvic"/>
                <a:sym typeface="Livvic"/>
              </a:rPr>
              <a:t> </a:t>
            </a:r>
            <a:r>
              <a:rPr lang="en" sz="2000" b="1" dirty="0" err="1">
                <a:latin typeface="Livvic"/>
                <a:sym typeface="Livvic"/>
              </a:rPr>
              <a:t>sistēmas</a:t>
            </a:r>
            <a:r>
              <a:rPr lang="en" sz="2000" b="1" dirty="0">
                <a:latin typeface="Livvic"/>
                <a:sym typeface="Livvic"/>
              </a:rPr>
              <a:t> </a:t>
            </a:r>
            <a:r>
              <a:rPr lang="en" sz="2000" b="1" dirty="0" err="1">
                <a:latin typeface="Livvic"/>
                <a:sym typeface="Livvic"/>
              </a:rPr>
              <a:t>risinājums</a:t>
            </a:r>
            <a:r>
              <a:rPr lang="en" sz="2000" b="1" dirty="0">
                <a:latin typeface="Livvic"/>
                <a:sym typeface="Livvic"/>
              </a:rPr>
              <a:t>, </a:t>
            </a:r>
            <a:r>
              <a:rPr lang="en" sz="2000" b="1" dirty="0" err="1">
                <a:latin typeface="Livvic"/>
                <a:sym typeface="Livvic"/>
              </a:rPr>
              <a:t>izmantojot</a:t>
            </a:r>
            <a:r>
              <a:rPr lang="en" sz="2000" b="1" dirty="0">
                <a:latin typeface="Livvic"/>
                <a:sym typeface="Livvic"/>
              </a:rPr>
              <a:t> </a:t>
            </a:r>
            <a:r>
              <a:rPr lang="en" sz="2000" b="1" dirty="0" err="1">
                <a:latin typeface="Livvic"/>
                <a:sym typeface="Livvic"/>
              </a:rPr>
              <a:t>pirkumu</a:t>
            </a:r>
            <a:r>
              <a:rPr lang="en" sz="2000" b="1" dirty="0">
                <a:latin typeface="Livvic"/>
                <a:sym typeface="Livvic"/>
              </a:rPr>
              <a:t> </a:t>
            </a:r>
            <a:r>
              <a:rPr lang="en" sz="2000" b="1" dirty="0" err="1">
                <a:latin typeface="Livvic"/>
                <a:sym typeface="Livvic"/>
              </a:rPr>
              <a:t>paradumu</a:t>
            </a:r>
            <a:r>
              <a:rPr lang="en" sz="2000" b="1" dirty="0">
                <a:latin typeface="Livvic"/>
                <a:sym typeface="Livvic"/>
              </a:rPr>
              <a:t> </a:t>
            </a:r>
            <a:r>
              <a:rPr lang="en" sz="2000" b="1" dirty="0" err="1">
                <a:latin typeface="Livvic"/>
                <a:sym typeface="Livvic"/>
              </a:rPr>
              <a:t>datus</a:t>
            </a:r>
            <a:r>
              <a:rPr lang="en" sz="2000" b="1" dirty="0">
                <a:latin typeface="Livvic"/>
                <a:sym typeface="Livvic"/>
              </a:rPr>
              <a:t> </a:t>
            </a:r>
            <a:r>
              <a:rPr lang="en" sz="2000" b="1" i="1" dirty="0">
                <a:latin typeface="Livvic"/>
                <a:sym typeface="Livvic"/>
              </a:rPr>
              <a:t>Ampere </a:t>
            </a:r>
            <a:r>
              <a:rPr lang="en" sz="2000" b="1" i="1" dirty="0" err="1">
                <a:latin typeface="Livvic"/>
                <a:sym typeface="Livvic"/>
              </a:rPr>
              <a:t>platformā</a:t>
            </a:r>
            <a:endParaRPr lang="en" sz="2000" b="1" dirty="0">
              <a:latin typeface="Livvic"/>
              <a:sym typeface="Livvic"/>
            </a:endParaRPr>
          </a:p>
        </p:txBody>
      </p:sp>
      <p:pic>
        <p:nvPicPr>
          <p:cNvPr id="2" name="Picture 1">
            <a:extLst>
              <a:ext uri="{FF2B5EF4-FFF2-40B4-BE49-F238E27FC236}">
                <a16:creationId xmlns:a16="http://schemas.microsoft.com/office/drawing/2014/main" id="{9409284F-BE6E-DEBD-D3D8-F13267E093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1980" y="4501960"/>
            <a:ext cx="2468493" cy="302114"/>
          </a:xfrm>
          <a:prstGeom prst="rect">
            <a:avLst/>
          </a:prstGeom>
          <a:noFill/>
          <a:extLst>
            <a:ext uri="{909E8E84-426E-40DD-AFC4-6F175D3DCCD1}">
              <a14:hiddenFill xmlns:a14="http://schemas.microsoft.com/office/drawing/2010/main">
                <a:solidFill>
                  <a:srgbClr val="FFFFFF"/>
                </a:solidFill>
              </a14:hiddenFill>
            </a:ext>
          </a:extLst>
        </p:spPr>
      </p:pic>
      <p:sp>
        <p:nvSpPr>
          <p:cNvPr id="4" name="Google Shape;211;p32">
            <a:extLst>
              <a:ext uri="{FF2B5EF4-FFF2-40B4-BE49-F238E27FC236}">
                <a16:creationId xmlns:a16="http://schemas.microsoft.com/office/drawing/2014/main" id="{8DD6E7FE-82CF-3CEF-B84A-BD97A46792D8}"/>
              </a:ext>
            </a:extLst>
          </p:cNvPr>
          <p:cNvSpPr/>
          <p:nvPr/>
        </p:nvSpPr>
        <p:spPr>
          <a:xfrm rot="-5400000">
            <a:off x="-242711" y="2060221"/>
            <a:ext cx="1354666" cy="869244"/>
          </a:xfrm>
          <a:prstGeom prst="rect">
            <a:avLst/>
          </a:prstGeom>
          <a:gradFill>
            <a:gsLst>
              <a:gs pos="0">
                <a:srgbClr val="A9B9D3">
                  <a:alpha val="30980"/>
                </a:srgbClr>
              </a:gs>
              <a:gs pos="100000">
                <a:schemeClr val="accent1"/>
              </a:gs>
            </a:gsLst>
            <a:lin ang="18900044"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38;p27">
            <a:extLst>
              <a:ext uri="{FF2B5EF4-FFF2-40B4-BE49-F238E27FC236}">
                <a16:creationId xmlns:a16="http://schemas.microsoft.com/office/drawing/2014/main" id="{AB4FAFCA-B2EB-6866-C7BA-42CD69AD763E}"/>
              </a:ext>
            </a:extLst>
          </p:cNvPr>
          <p:cNvSpPr/>
          <p:nvPr/>
        </p:nvSpPr>
        <p:spPr>
          <a:xfrm rot="-5400000" flipH="1">
            <a:off x="70706" y="4781969"/>
            <a:ext cx="302114" cy="443526"/>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38;p27">
            <a:extLst>
              <a:ext uri="{FF2B5EF4-FFF2-40B4-BE49-F238E27FC236}">
                <a16:creationId xmlns:a16="http://schemas.microsoft.com/office/drawing/2014/main" id="{387683DB-78EC-8786-0043-3EE285630E77}"/>
              </a:ext>
            </a:extLst>
          </p:cNvPr>
          <p:cNvSpPr/>
          <p:nvPr/>
        </p:nvSpPr>
        <p:spPr>
          <a:xfrm rot="-5400000" flipH="1">
            <a:off x="8771179" y="4770679"/>
            <a:ext cx="302114" cy="443526"/>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740648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Google Shape;176;p30">
            <a:extLst>
              <a:ext uri="{FF2B5EF4-FFF2-40B4-BE49-F238E27FC236}">
                <a16:creationId xmlns:a16="http://schemas.microsoft.com/office/drawing/2014/main" id="{69C87C82-A11C-E67E-6636-D408CE8CBBC4}"/>
              </a:ext>
            </a:extLst>
          </p:cNvPr>
          <p:cNvSpPr txBox="1">
            <a:spLocks/>
          </p:cNvSpPr>
          <p:nvPr/>
        </p:nvSpPr>
        <p:spPr>
          <a:xfrm rot="5400000">
            <a:off x="6292905" y="2038804"/>
            <a:ext cx="3698364" cy="487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Livvic"/>
              <a:buNone/>
              <a:defRPr sz="2400" b="1" i="0" u="none" strike="noStrike" cap="none">
                <a:solidFill>
                  <a:schemeClr val="dk1"/>
                </a:solidFill>
                <a:latin typeface="Livvic"/>
                <a:ea typeface="Livvic"/>
                <a:cs typeface="Livvic"/>
                <a:sym typeface="Livvic"/>
              </a:defRPr>
            </a:lvl1pPr>
            <a:lvl2pPr marR="0" lvl="1"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2pPr>
            <a:lvl3pPr marR="0" lvl="2"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3pPr>
            <a:lvl4pPr marR="0" lvl="3"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4pPr>
            <a:lvl5pPr marR="0" lvl="4"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5pPr>
            <a:lvl6pPr marR="0" lvl="5"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6pPr>
            <a:lvl7pPr marR="0" lvl="6"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7pPr>
            <a:lvl8pPr marR="0" lvl="7"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8pPr>
            <a:lvl9pPr marR="0" lvl="8"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9pPr>
          </a:lstStyle>
          <a:p>
            <a:r>
              <a:rPr lang="en-GB" dirty="0"/>
              <a:t>JAUNAIS PRODUKTS II</a:t>
            </a:r>
          </a:p>
        </p:txBody>
      </p:sp>
      <p:pic>
        <p:nvPicPr>
          <p:cNvPr id="2" name="Picture 1">
            <a:extLst>
              <a:ext uri="{FF2B5EF4-FFF2-40B4-BE49-F238E27FC236}">
                <a16:creationId xmlns:a16="http://schemas.microsoft.com/office/drawing/2014/main" id="{9409284F-BE6E-DEBD-D3D8-F13267E093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1980" y="4501960"/>
            <a:ext cx="2468493" cy="302114"/>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138;p27">
            <a:extLst>
              <a:ext uri="{FF2B5EF4-FFF2-40B4-BE49-F238E27FC236}">
                <a16:creationId xmlns:a16="http://schemas.microsoft.com/office/drawing/2014/main" id="{AB4FAFCA-B2EB-6866-C7BA-42CD69AD763E}"/>
              </a:ext>
            </a:extLst>
          </p:cNvPr>
          <p:cNvSpPr/>
          <p:nvPr/>
        </p:nvSpPr>
        <p:spPr>
          <a:xfrm rot="-5400000" flipH="1">
            <a:off x="70706" y="4781969"/>
            <a:ext cx="302114" cy="443526"/>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67;p29">
            <a:extLst>
              <a:ext uri="{FF2B5EF4-FFF2-40B4-BE49-F238E27FC236}">
                <a16:creationId xmlns:a16="http://schemas.microsoft.com/office/drawing/2014/main" id="{24369D14-8745-FED3-D5D0-858CC59268ED}"/>
              </a:ext>
            </a:extLst>
          </p:cNvPr>
          <p:cNvSpPr/>
          <p:nvPr/>
        </p:nvSpPr>
        <p:spPr>
          <a:xfrm>
            <a:off x="984076" y="589219"/>
            <a:ext cx="6882335" cy="1354665"/>
          </a:xfrm>
          <a:prstGeom prst="rect">
            <a:avLst/>
          </a:prstGeom>
          <a:solidFill>
            <a:schemeClr val="accent3">
              <a:alpha val="584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10;p32">
            <a:extLst>
              <a:ext uri="{FF2B5EF4-FFF2-40B4-BE49-F238E27FC236}">
                <a16:creationId xmlns:a16="http://schemas.microsoft.com/office/drawing/2014/main" id="{8AB4065E-4A96-20AF-75DF-6D3F9E5A72B6}"/>
              </a:ext>
            </a:extLst>
          </p:cNvPr>
          <p:cNvSpPr txBox="1">
            <a:spLocks/>
          </p:cNvSpPr>
          <p:nvPr/>
        </p:nvSpPr>
        <p:spPr>
          <a:xfrm>
            <a:off x="952151" y="805411"/>
            <a:ext cx="6882334" cy="10346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1pPr>
            <a:lvl2pPr marL="914400" marR="0" lvl="1"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2pPr>
            <a:lvl3pPr marL="1371600" marR="0" lvl="2"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3pPr>
            <a:lvl4pPr marL="1828800" marR="0" lvl="3"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4pPr>
            <a:lvl5pPr marL="2286000" marR="0" lvl="4"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5pPr>
            <a:lvl6pPr marL="2743200" marR="0" lvl="5"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6pPr>
            <a:lvl7pPr marL="3200400" marR="0" lvl="6"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7pPr>
            <a:lvl8pPr marL="3657600" marR="0" lvl="7"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8pPr>
            <a:lvl9pPr marL="4114800" marR="0" lvl="8"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9pPr>
          </a:lstStyle>
          <a:p>
            <a:pPr marL="0" indent="0" algn="ctr">
              <a:lnSpc>
                <a:spcPct val="150000"/>
              </a:lnSpc>
            </a:pPr>
            <a:r>
              <a:rPr lang="en" sz="2000" b="1" dirty="0" err="1">
                <a:latin typeface="Livvic"/>
                <a:sym typeface="Livvic"/>
              </a:rPr>
              <a:t>Tehnoloģijai</a:t>
            </a:r>
            <a:r>
              <a:rPr lang="en" sz="2000" b="1" dirty="0">
                <a:latin typeface="Livvic"/>
                <a:sym typeface="Livvic"/>
              </a:rPr>
              <a:t> </a:t>
            </a:r>
            <a:r>
              <a:rPr lang="en" sz="2000" b="1" dirty="0" err="1">
                <a:latin typeface="Livvic"/>
                <a:sym typeface="Livvic"/>
              </a:rPr>
              <a:t>jābalstās</a:t>
            </a:r>
            <a:r>
              <a:rPr lang="en" sz="2000" b="1" dirty="0">
                <a:latin typeface="Livvic"/>
                <a:sym typeface="Livvic"/>
              </a:rPr>
              <a:t> </a:t>
            </a:r>
            <a:r>
              <a:rPr lang="en" sz="2000" b="1" dirty="0" err="1">
                <a:latin typeface="Livvic"/>
                <a:sym typeface="Livvic"/>
              </a:rPr>
              <a:t>uz</a:t>
            </a:r>
            <a:r>
              <a:rPr lang="en" sz="2000" b="1" dirty="0">
                <a:latin typeface="Livvic"/>
                <a:sym typeface="Livvic"/>
              </a:rPr>
              <a:t> </a:t>
            </a:r>
            <a:r>
              <a:rPr lang="en" sz="2000" b="1" dirty="0" err="1">
                <a:latin typeface="Livvic"/>
                <a:sym typeface="Livvic"/>
              </a:rPr>
              <a:t>mākslīgā</a:t>
            </a:r>
            <a:r>
              <a:rPr lang="en" sz="2000" b="1" dirty="0">
                <a:latin typeface="Livvic"/>
                <a:sym typeface="Livvic"/>
              </a:rPr>
              <a:t> </a:t>
            </a:r>
            <a:r>
              <a:rPr lang="en" sz="2000" b="1" dirty="0" err="1">
                <a:latin typeface="Livvic"/>
                <a:sym typeface="Livvic"/>
              </a:rPr>
              <a:t>intelektā</a:t>
            </a:r>
            <a:r>
              <a:rPr lang="en" sz="2000" b="1" dirty="0">
                <a:latin typeface="Livvic"/>
                <a:sym typeface="Livvic"/>
              </a:rPr>
              <a:t> </a:t>
            </a:r>
            <a:r>
              <a:rPr lang="en" sz="2000" b="1" dirty="0" err="1">
                <a:latin typeface="Livvic"/>
                <a:sym typeface="Livvic"/>
              </a:rPr>
              <a:t>balstīta</a:t>
            </a:r>
            <a:r>
              <a:rPr lang="en" sz="2000" b="1" dirty="0">
                <a:latin typeface="Livvic"/>
                <a:sym typeface="Livvic"/>
              </a:rPr>
              <a:t> </a:t>
            </a:r>
            <a:r>
              <a:rPr lang="en" sz="2000" b="1" dirty="0" err="1">
                <a:latin typeface="Livvic"/>
                <a:sym typeface="Livvic"/>
              </a:rPr>
              <a:t>algoritma</a:t>
            </a:r>
            <a:r>
              <a:rPr lang="en" sz="2000" b="1" dirty="0">
                <a:latin typeface="Livvic"/>
                <a:sym typeface="Livvic"/>
              </a:rPr>
              <a:t>, </a:t>
            </a:r>
            <a:r>
              <a:rPr lang="en" sz="2000" b="1" dirty="0" err="1">
                <a:latin typeface="Livvic"/>
                <a:sym typeface="Livvic"/>
              </a:rPr>
              <a:t>kurš</a:t>
            </a:r>
            <a:r>
              <a:rPr lang="en" sz="2000" b="1" dirty="0">
                <a:latin typeface="Livvic"/>
                <a:sym typeface="Livvic"/>
              </a:rPr>
              <a:t> </a:t>
            </a:r>
            <a:r>
              <a:rPr lang="en" sz="2000" b="1" dirty="0" err="1">
                <a:latin typeface="Livvic"/>
                <a:sym typeface="Livvic"/>
              </a:rPr>
              <a:t>spēj</a:t>
            </a:r>
            <a:r>
              <a:rPr lang="en" sz="2000" b="1" dirty="0">
                <a:latin typeface="Livvic"/>
                <a:sym typeface="Livvic"/>
              </a:rPr>
              <a:t>:</a:t>
            </a:r>
          </a:p>
        </p:txBody>
      </p:sp>
      <p:sp>
        <p:nvSpPr>
          <p:cNvPr id="8" name="Google Shape;211;p32">
            <a:extLst>
              <a:ext uri="{FF2B5EF4-FFF2-40B4-BE49-F238E27FC236}">
                <a16:creationId xmlns:a16="http://schemas.microsoft.com/office/drawing/2014/main" id="{EAEAE187-FDF9-D33A-9C70-575FF3B78BE9}"/>
              </a:ext>
            </a:extLst>
          </p:cNvPr>
          <p:cNvSpPr/>
          <p:nvPr/>
        </p:nvSpPr>
        <p:spPr>
          <a:xfrm rot="-5400000">
            <a:off x="-274635" y="831930"/>
            <a:ext cx="1354666" cy="869244"/>
          </a:xfrm>
          <a:prstGeom prst="rect">
            <a:avLst/>
          </a:prstGeom>
          <a:gradFill>
            <a:gsLst>
              <a:gs pos="0">
                <a:srgbClr val="A9B9D3">
                  <a:alpha val="30980"/>
                </a:srgbClr>
              </a:gs>
              <a:gs pos="100000">
                <a:schemeClr val="accent1"/>
              </a:gs>
            </a:gsLst>
            <a:lin ang="18900044"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10;p32">
            <a:extLst>
              <a:ext uri="{FF2B5EF4-FFF2-40B4-BE49-F238E27FC236}">
                <a16:creationId xmlns:a16="http://schemas.microsoft.com/office/drawing/2014/main" id="{100ABB3B-EB49-EEA4-027E-E9D44FCFE686}"/>
              </a:ext>
            </a:extLst>
          </p:cNvPr>
          <p:cNvSpPr txBox="1">
            <a:spLocks/>
          </p:cNvSpPr>
          <p:nvPr/>
        </p:nvSpPr>
        <p:spPr>
          <a:xfrm>
            <a:off x="1130833" y="1940262"/>
            <a:ext cx="6882334" cy="256169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1pPr>
            <a:lvl2pPr marL="914400" marR="0" lvl="1"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2pPr>
            <a:lvl3pPr marL="1371600" marR="0" lvl="2"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3pPr>
            <a:lvl4pPr marL="1828800" marR="0" lvl="3"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4pPr>
            <a:lvl5pPr marL="2286000" marR="0" lvl="4"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5pPr>
            <a:lvl6pPr marL="2743200" marR="0" lvl="5"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6pPr>
            <a:lvl7pPr marL="3200400" marR="0" lvl="6"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7pPr>
            <a:lvl8pPr marL="3657600" marR="0" lvl="7"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8pPr>
            <a:lvl9pPr marL="4114800" marR="0" lvl="8" indent="-304800" algn="l" rtl="0">
              <a:lnSpc>
                <a:spcPct val="100000"/>
              </a:lnSpc>
              <a:spcBef>
                <a:spcPts val="0"/>
              </a:spcBef>
              <a:spcAft>
                <a:spcPts val="0"/>
              </a:spcAft>
              <a:buClr>
                <a:schemeClr val="dk1"/>
              </a:buClr>
              <a:buSzPts val="1000"/>
              <a:buFont typeface="Catamaran Light"/>
              <a:buNone/>
              <a:defRPr sz="1000" b="0" i="0" u="none" strike="noStrike" cap="none">
                <a:solidFill>
                  <a:schemeClr val="dk1"/>
                </a:solidFill>
                <a:latin typeface="Catamaran Light"/>
                <a:ea typeface="Catamaran Light"/>
                <a:cs typeface="Catamaran Light"/>
                <a:sym typeface="Catamaran Light"/>
              </a:defRPr>
            </a:lvl9pPr>
          </a:lstStyle>
          <a:p>
            <a:pPr marL="342900" indent="-342900">
              <a:lnSpc>
                <a:spcPct val="150000"/>
              </a:lnSpc>
              <a:buFont typeface="Arial" panose="020B0604020202020204" pitchFamily="34" charset="0"/>
              <a:buChar char="•"/>
            </a:pPr>
            <a:r>
              <a:rPr lang="en-GB" sz="1400" b="1" dirty="0">
                <a:latin typeface="Livvic"/>
                <a:sym typeface="Livvic"/>
              </a:rPr>
              <a:t>A</a:t>
            </a:r>
            <a:r>
              <a:rPr lang="en" sz="1400" b="1" dirty="0" err="1">
                <a:latin typeface="Livvic"/>
                <a:sym typeface="Livvic"/>
              </a:rPr>
              <a:t>pstrādāt</a:t>
            </a:r>
            <a:r>
              <a:rPr lang="en" sz="1400" b="1" dirty="0">
                <a:latin typeface="Livvic"/>
                <a:sym typeface="Livvic"/>
              </a:rPr>
              <a:t> MU </a:t>
            </a:r>
            <a:r>
              <a:rPr lang="en" sz="1400" b="1" dirty="0" err="1">
                <a:latin typeface="Livvic"/>
                <a:sym typeface="Livvic"/>
              </a:rPr>
              <a:t>detaļas</a:t>
            </a:r>
            <a:r>
              <a:rPr lang="en" sz="1400" b="1" dirty="0">
                <a:latin typeface="Livvic"/>
                <a:sym typeface="Livvic"/>
              </a:rPr>
              <a:t> </a:t>
            </a:r>
            <a:r>
              <a:rPr lang="en" sz="1400" dirty="0">
                <a:latin typeface="Livvic"/>
                <a:sym typeface="Livvic"/>
              </a:rPr>
              <a:t>(</a:t>
            </a:r>
            <a:r>
              <a:rPr lang="en" sz="1400" dirty="0" err="1">
                <a:latin typeface="Livvic"/>
                <a:sym typeface="Livvic"/>
              </a:rPr>
              <a:t>ieskaitot</a:t>
            </a:r>
            <a:r>
              <a:rPr lang="en" sz="1400" dirty="0">
                <a:latin typeface="Livvic"/>
                <a:sym typeface="Livvic"/>
              </a:rPr>
              <a:t> </a:t>
            </a:r>
            <a:r>
              <a:rPr lang="en" sz="1400" dirty="0" err="1">
                <a:latin typeface="Livvic"/>
                <a:sym typeface="Livvic"/>
              </a:rPr>
              <a:t>tekstu</a:t>
            </a:r>
            <a:r>
              <a:rPr lang="en" sz="1400" dirty="0">
                <a:latin typeface="Livvic"/>
                <a:sym typeface="Livvic"/>
              </a:rPr>
              <a:t> </a:t>
            </a:r>
            <a:r>
              <a:rPr lang="en" sz="1400" dirty="0" err="1">
                <a:latin typeface="Livvic"/>
                <a:sym typeface="Livvic"/>
              </a:rPr>
              <a:t>dabīgā</a:t>
            </a:r>
            <a:r>
              <a:rPr lang="en" sz="1400" dirty="0">
                <a:latin typeface="Livvic"/>
                <a:sym typeface="Livvic"/>
              </a:rPr>
              <a:t> </a:t>
            </a:r>
            <a:r>
              <a:rPr lang="en" sz="1400" dirty="0" err="1">
                <a:latin typeface="Livvic"/>
                <a:sym typeface="Livvic"/>
              </a:rPr>
              <a:t>valodā</a:t>
            </a:r>
            <a:r>
              <a:rPr lang="en" sz="1400" dirty="0">
                <a:latin typeface="Livvic"/>
                <a:sym typeface="Livvic"/>
              </a:rPr>
              <a:t>)</a:t>
            </a:r>
          </a:p>
          <a:p>
            <a:pPr marL="342900" indent="-342900">
              <a:lnSpc>
                <a:spcPct val="150000"/>
              </a:lnSpc>
              <a:buFont typeface="Arial" panose="020B0604020202020204" pitchFamily="34" charset="0"/>
              <a:buChar char="•"/>
            </a:pPr>
            <a:r>
              <a:rPr lang="en-GB" sz="1400" b="1" dirty="0">
                <a:latin typeface="Livvic"/>
                <a:sym typeface="Livvic"/>
              </a:rPr>
              <a:t>N</a:t>
            </a:r>
            <a:r>
              <a:rPr lang="en" sz="1400" b="1" dirty="0" err="1">
                <a:latin typeface="Livvic"/>
                <a:sym typeface="Livvic"/>
              </a:rPr>
              <a:t>oteikt</a:t>
            </a:r>
            <a:r>
              <a:rPr lang="en" sz="1400" b="1" dirty="0">
                <a:latin typeface="Livvic"/>
                <a:sym typeface="Livvic"/>
              </a:rPr>
              <a:t> </a:t>
            </a:r>
            <a:r>
              <a:rPr lang="en" sz="1400" b="1" dirty="0" err="1">
                <a:latin typeface="Livvic"/>
                <a:sym typeface="Livvic"/>
              </a:rPr>
              <a:t>kredītreitingu</a:t>
            </a:r>
            <a:r>
              <a:rPr lang="en" sz="1400" b="1" dirty="0">
                <a:latin typeface="Livvic"/>
                <a:sym typeface="Livvic"/>
              </a:rPr>
              <a:t>,</a:t>
            </a:r>
            <a:r>
              <a:rPr lang="en" sz="1400" dirty="0">
                <a:latin typeface="Livvic"/>
                <a:sym typeface="Livvic"/>
              </a:rPr>
              <a:t> </a:t>
            </a:r>
            <a:r>
              <a:rPr lang="en" sz="1400" dirty="0" err="1">
                <a:latin typeface="Livvic"/>
                <a:sym typeface="Livvic"/>
              </a:rPr>
              <a:t>kā</a:t>
            </a:r>
            <a:r>
              <a:rPr lang="en" sz="1400" dirty="0">
                <a:latin typeface="Livvic"/>
                <a:sym typeface="Livvic"/>
              </a:rPr>
              <a:t> </a:t>
            </a:r>
            <a:r>
              <a:rPr lang="en" sz="1400" dirty="0" err="1">
                <a:latin typeface="Livvic"/>
                <a:sym typeface="Livvic"/>
              </a:rPr>
              <a:t>pamatu</a:t>
            </a:r>
            <a:r>
              <a:rPr lang="en" sz="1400" dirty="0">
                <a:latin typeface="Livvic"/>
                <a:sym typeface="Livvic"/>
              </a:rPr>
              <a:t> </a:t>
            </a:r>
            <a:r>
              <a:rPr lang="en" sz="1400" dirty="0" err="1">
                <a:latin typeface="Livvic"/>
                <a:sym typeface="Livvic"/>
              </a:rPr>
              <a:t>izmantojot</a:t>
            </a:r>
            <a:r>
              <a:rPr lang="en" sz="1400" dirty="0">
                <a:latin typeface="Livvic"/>
                <a:sym typeface="Livvic"/>
              </a:rPr>
              <a:t> </a:t>
            </a:r>
            <a:r>
              <a:rPr lang="en" sz="1400" dirty="0" err="1">
                <a:latin typeface="Livvic"/>
                <a:sym typeface="Livvic"/>
              </a:rPr>
              <a:t>datu</a:t>
            </a:r>
            <a:r>
              <a:rPr lang="en" sz="1400" dirty="0">
                <a:latin typeface="Livvic"/>
                <a:sym typeface="Livvic"/>
              </a:rPr>
              <a:t> </a:t>
            </a:r>
            <a:r>
              <a:rPr lang="en" sz="1400" dirty="0" err="1">
                <a:latin typeface="Livvic"/>
                <a:sym typeface="Livvic"/>
              </a:rPr>
              <a:t>kopu</a:t>
            </a:r>
            <a:r>
              <a:rPr lang="en" sz="1400" dirty="0">
                <a:latin typeface="Livvic"/>
                <a:sym typeface="Livvic"/>
              </a:rPr>
              <a:t> </a:t>
            </a:r>
            <a:r>
              <a:rPr lang="en" sz="1400" dirty="0" err="1">
                <a:latin typeface="Livvic"/>
                <a:sym typeface="Livvic"/>
              </a:rPr>
              <a:t>ekspertu</a:t>
            </a:r>
            <a:r>
              <a:rPr lang="en" sz="1400" dirty="0">
                <a:latin typeface="Livvic"/>
                <a:sym typeface="Livvic"/>
              </a:rPr>
              <a:t> </a:t>
            </a:r>
            <a:r>
              <a:rPr lang="en" sz="1400" dirty="0" err="1">
                <a:latin typeface="Livvic"/>
                <a:sym typeface="Livvic"/>
              </a:rPr>
              <a:t>atlasītus</a:t>
            </a:r>
            <a:r>
              <a:rPr lang="en" sz="1400" dirty="0">
                <a:latin typeface="Livvic"/>
                <a:sym typeface="Livvic"/>
              </a:rPr>
              <a:t> </a:t>
            </a:r>
            <a:r>
              <a:rPr lang="en" sz="1400" dirty="0" err="1">
                <a:latin typeface="Livvic"/>
                <a:sym typeface="Livvic"/>
              </a:rPr>
              <a:t>paraugus</a:t>
            </a:r>
            <a:endParaRPr lang="en" sz="1400" dirty="0">
              <a:latin typeface="Livvic"/>
              <a:sym typeface="Livvic"/>
            </a:endParaRPr>
          </a:p>
          <a:p>
            <a:pPr marL="342900" indent="-342900">
              <a:lnSpc>
                <a:spcPct val="150000"/>
              </a:lnSpc>
              <a:buFont typeface="Arial" panose="020B0604020202020204" pitchFamily="34" charset="0"/>
              <a:buChar char="•"/>
            </a:pPr>
            <a:r>
              <a:rPr lang="en-GB" sz="1400" b="1" dirty="0">
                <a:latin typeface="Livvic"/>
                <a:sym typeface="Livvic"/>
              </a:rPr>
              <a:t>N</a:t>
            </a:r>
            <a:r>
              <a:rPr lang="en" sz="1400" b="1" dirty="0" err="1">
                <a:latin typeface="Livvic"/>
                <a:sym typeface="Livvic"/>
              </a:rPr>
              <a:t>oteikt</a:t>
            </a:r>
            <a:r>
              <a:rPr lang="en" sz="1400" b="1" dirty="0">
                <a:latin typeface="Livvic"/>
                <a:sym typeface="Livvic"/>
              </a:rPr>
              <a:t> </a:t>
            </a:r>
            <a:r>
              <a:rPr lang="en" sz="1400" b="1" dirty="0" err="1">
                <a:latin typeface="Livvic"/>
                <a:sym typeface="Livvic"/>
              </a:rPr>
              <a:t>līdzību</a:t>
            </a:r>
            <a:r>
              <a:rPr lang="en" sz="1400" b="1" dirty="0">
                <a:latin typeface="Livvic"/>
                <a:sym typeface="Livvic"/>
              </a:rPr>
              <a:t> </a:t>
            </a:r>
            <a:r>
              <a:rPr lang="en" sz="1400" b="1" dirty="0" err="1">
                <a:latin typeface="Livvic"/>
                <a:sym typeface="Livvic"/>
              </a:rPr>
              <a:t>starp</a:t>
            </a:r>
            <a:r>
              <a:rPr lang="en" sz="1400" b="1" dirty="0">
                <a:latin typeface="Livvic"/>
                <a:sym typeface="Livvic"/>
              </a:rPr>
              <a:t> </a:t>
            </a:r>
            <a:r>
              <a:rPr lang="en" sz="1400" b="1" dirty="0" err="1">
                <a:latin typeface="Livvic"/>
                <a:sym typeface="Livvic"/>
              </a:rPr>
              <a:t>atlasītajiem</a:t>
            </a:r>
            <a:r>
              <a:rPr lang="en" sz="1400" b="1" dirty="0">
                <a:latin typeface="Livvic"/>
                <a:sym typeface="Livvic"/>
              </a:rPr>
              <a:t> </a:t>
            </a:r>
            <a:r>
              <a:rPr lang="en" sz="1400" b="1" dirty="0" err="1">
                <a:latin typeface="Livvic"/>
                <a:sym typeface="Livvic"/>
              </a:rPr>
              <a:t>uzņēmumu</a:t>
            </a:r>
            <a:r>
              <a:rPr lang="en" sz="1400" b="1" dirty="0">
                <a:latin typeface="Livvic"/>
                <a:sym typeface="Livvic"/>
              </a:rPr>
              <a:t> </a:t>
            </a:r>
            <a:r>
              <a:rPr lang="en" sz="1400" b="1" dirty="0" err="1">
                <a:latin typeface="Livvic"/>
                <a:sym typeface="Livvic"/>
              </a:rPr>
              <a:t>paraugiem</a:t>
            </a:r>
            <a:r>
              <a:rPr lang="en" sz="1400" b="1" dirty="0">
                <a:latin typeface="Livvic"/>
                <a:sym typeface="Livvic"/>
              </a:rPr>
              <a:t>, </a:t>
            </a:r>
            <a:r>
              <a:rPr lang="en" sz="1400" dirty="0" err="1">
                <a:latin typeface="Livvic"/>
                <a:sym typeface="Livvic"/>
              </a:rPr>
              <a:t>balstoties</a:t>
            </a:r>
            <a:r>
              <a:rPr lang="en" sz="1400" dirty="0">
                <a:latin typeface="Livvic"/>
                <a:sym typeface="Livvic"/>
              </a:rPr>
              <a:t> </a:t>
            </a:r>
            <a:r>
              <a:rPr lang="en" sz="1400" dirty="0" err="1">
                <a:latin typeface="Livvic"/>
                <a:sym typeface="Livvic"/>
              </a:rPr>
              <a:t>uz</a:t>
            </a:r>
            <a:r>
              <a:rPr lang="en" sz="1400" dirty="0">
                <a:latin typeface="Livvic"/>
                <a:sym typeface="Livvic"/>
              </a:rPr>
              <a:t> </a:t>
            </a:r>
            <a:r>
              <a:rPr lang="en" sz="1400" dirty="0" err="1">
                <a:latin typeface="Livvic"/>
                <a:sym typeface="Livvic"/>
              </a:rPr>
              <a:t>lietošanas</a:t>
            </a:r>
            <a:r>
              <a:rPr lang="en" sz="1400" dirty="0">
                <a:latin typeface="Livvic"/>
                <a:sym typeface="Livvic"/>
              </a:rPr>
              <a:t> </a:t>
            </a:r>
            <a:r>
              <a:rPr lang="en" sz="1400" dirty="0" err="1">
                <a:latin typeface="Livvic"/>
                <a:sym typeface="Livvic"/>
              </a:rPr>
              <a:t>paradumiem</a:t>
            </a:r>
            <a:endParaRPr lang="en" sz="1400" dirty="0">
              <a:latin typeface="Livvic"/>
              <a:sym typeface="Livvic"/>
            </a:endParaRPr>
          </a:p>
          <a:p>
            <a:pPr marL="342900" indent="-342900">
              <a:lnSpc>
                <a:spcPct val="150000"/>
              </a:lnSpc>
              <a:buFont typeface="Arial" panose="020B0604020202020204" pitchFamily="34" charset="0"/>
              <a:buChar char="•"/>
            </a:pPr>
            <a:r>
              <a:rPr lang="en" sz="1400" b="1" dirty="0" err="1">
                <a:latin typeface="Livvic"/>
                <a:sym typeface="Livvic"/>
              </a:rPr>
              <a:t>Sniegt</a:t>
            </a:r>
            <a:r>
              <a:rPr lang="en" sz="1400" b="1" dirty="0">
                <a:latin typeface="Livvic"/>
                <a:sym typeface="Livvic"/>
              </a:rPr>
              <a:t> </a:t>
            </a:r>
            <a:r>
              <a:rPr lang="en" sz="1400" b="1" dirty="0" err="1">
                <a:latin typeface="Livvic"/>
                <a:sym typeface="Livvic"/>
              </a:rPr>
              <a:t>rekomendācijas</a:t>
            </a:r>
            <a:r>
              <a:rPr lang="en" sz="1400" dirty="0">
                <a:latin typeface="Livvic"/>
                <a:sym typeface="Livvic"/>
              </a:rPr>
              <a:t> par </a:t>
            </a:r>
            <a:r>
              <a:rPr lang="en" sz="1400" dirty="0" err="1">
                <a:latin typeface="Livvic"/>
                <a:sym typeface="Livvic"/>
              </a:rPr>
              <a:t>sadarbības</a:t>
            </a:r>
            <a:r>
              <a:rPr lang="en" sz="1400" dirty="0">
                <a:latin typeface="Livvic"/>
                <a:sym typeface="Livvic"/>
              </a:rPr>
              <a:t> </a:t>
            </a:r>
            <a:r>
              <a:rPr lang="en" sz="1400" dirty="0" err="1">
                <a:latin typeface="Livvic"/>
                <a:sym typeface="Livvic"/>
              </a:rPr>
              <a:t>iespējām</a:t>
            </a:r>
            <a:r>
              <a:rPr lang="en" sz="1400" dirty="0">
                <a:latin typeface="Livvic"/>
                <a:sym typeface="Livvic"/>
              </a:rPr>
              <a:t> un </a:t>
            </a:r>
            <a:r>
              <a:rPr lang="en" sz="1400" dirty="0" err="1">
                <a:latin typeface="Livvic"/>
                <a:sym typeface="Livvic"/>
              </a:rPr>
              <a:t>produktiem</a:t>
            </a:r>
            <a:r>
              <a:rPr lang="en" sz="1400" dirty="0">
                <a:latin typeface="Livvic"/>
                <a:sym typeface="Livvic"/>
              </a:rPr>
              <a:t>, </a:t>
            </a:r>
            <a:r>
              <a:rPr lang="en" sz="1400" dirty="0" err="1">
                <a:latin typeface="Livvic"/>
                <a:sym typeface="Livvic"/>
              </a:rPr>
              <a:t>balstoties</a:t>
            </a:r>
            <a:r>
              <a:rPr lang="en" sz="1400" dirty="0">
                <a:latin typeface="Livvic"/>
                <a:sym typeface="Livvic"/>
              </a:rPr>
              <a:t> </a:t>
            </a:r>
            <a:r>
              <a:rPr lang="en" sz="1400" dirty="0" err="1">
                <a:latin typeface="Livvic"/>
                <a:sym typeface="Livvic"/>
              </a:rPr>
              <a:t>uz</a:t>
            </a:r>
            <a:r>
              <a:rPr lang="en" sz="1400" dirty="0">
                <a:latin typeface="Livvic"/>
                <a:sym typeface="Livvic"/>
              </a:rPr>
              <a:t> </a:t>
            </a:r>
            <a:r>
              <a:rPr lang="en" sz="1400" dirty="0" err="1">
                <a:latin typeface="Livvic"/>
                <a:sym typeface="Livvic"/>
              </a:rPr>
              <a:t>līdzīgu</a:t>
            </a:r>
            <a:r>
              <a:rPr lang="en" sz="1400" dirty="0">
                <a:latin typeface="Livvic"/>
                <a:sym typeface="Livvic"/>
              </a:rPr>
              <a:t> </a:t>
            </a:r>
            <a:r>
              <a:rPr lang="en" sz="1400" dirty="0" err="1">
                <a:latin typeface="Livvic"/>
                <a:sym typeface="Livvic"/>
              </a:rPr>
              <a:t>pāru</a:t>
            </a:r>
            <a:r>
              <a:rPr lang="en" sz="1400" dirty="0">
                <a:latin typeface="Livvic"/>
                <a:sym typeface="Livvic"/>
              </a:rPr>
              <a:t> </a:t>
            </a:r>
            <a:r>
              <a:rPr lang="en" sz="1400" dirty="0" err="1">
                <a:latin typeface="Livvic"/>
                <a:sym typeface="Livvic"/>
              </a:rPr>
              <a:t>uzvedību</a:t>
            </a:r>
            <a:r>
              <a:rPr lang="en" sz="1400" dirty="0">
                <a:latin typeface="Livvic"/>
                <a:sym typeface="Livvic"/>
              </a:rPr>
              <a:t> </a:t>
            </a:r>
            <a:r>
              <a:rPr lang="en" sz="1400" dirty="0" err="1">
                <a:latin typeface="Livvic"/>
                <a:sym typeface="Livvic"/>
              </a:rPr>
              <a:t>platformā</a:t>
            </a:r>
            <a:endParaRPr lang="en" sz="1400" b="1" dirty="0">
              <a:latin typeface="Livvic"/>
              <a:sym typeface="Livvic"/>
            </a:endParaRPr>
          </a:p>
        </p:txBody>
      </p:sp>
    </p:spTree>
    <p:extLst>
      <p:ext uri="{BB962C8B-B14F-4D97-AF65-F5344CB8AC3E}">
        <p14:creationId xmlns:p14="http://schemas.microsoft.com/office/powerpoint/2010/main" val="38727238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Google Shape;176;p30">
            <a:extLst>
              <a:ext uri="{FF2B5EF4-FFF2-40B4-BE49-F238E27FC236}">
                <a16:creationId xmlns:a16="http://schemas.microsoft.com/office/drawing/2014/main" id="{69C87C82-A11C-E67E-6636-D408CE8CBBC4}"/>
              </a:ext>
            </a:extLst>
          </p:cNvPr>
          <p:cNvSpPr txBox="1">
            <a:spLocks/>
          </p:cNvSpPr>
          <p:nvPr/>
        </p:nvSpPr>
        <p:spPr>
          <a:xfrm rot="5400000">
            <a:off x="6343705" y="1988004"/>
            <a:ext cx="3596764" cy="487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Livvic"/>
              <a:buNone/>
              <a:defRPr sz="2400" b="1" i="0" u="none" strike="noStrike" cap="none">
                <a:solidFill>
                  <a:schemeClr val="dk1"/>
                </a:solidFill>
                <a:latin typeface="Livvic"/>
                <a:ea typeface="Livvic"/>
                <a:cs typeface="Livvic"/>
                <a:sym typeface="Livvic"/>
              </a:defRPr>
            </a:lvl1pPr>
            <a:lvl2pPr marR="0" lvl="1"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2pPr>
            <a:lvl3pPr marR="0" lvl="2"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3pPr>
            <a:lvl4pPr marR="0" lvl="3"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4pPr>
            <a:lvl5pPr marR="0" lvl="4"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5pPr>
            <a:lvl6pPr marR="0" lvl="5"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6pPr>
            <a:lvl7pPr marR="0" lvl="6"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7pPr>
            <a:lvl8pPr marR="0" lvl="7"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8pPr>
            <a:lvl9pPr marR="0" lvl="8"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9pPr>
          </a:lstStyle>
          <a:p>
            <a:r>
              <a:rPr lang="en-GB" dirty="0"/>
              <a:t>JAUNAIS PRODUKTS III</a:t>
            </a:r>
          </a:p>
        </p:txBody>
      </p:sp>
      <p:sp>
        <p:nvSpPr>
          <p:cNvPr id="28" name="Google Shape;138;p27">
            <a:extLst>
              <a:ext uri="{FF2B5EF4-FFF2-40B4-BE49-F238E27FC236}">
                <a16:creationId xmlns:a16="http://schemas.microsoft.com/office/drawing/2014/main" id="{B9CFEA0F-4B86-93FF-2B7B-7282C461D385}"/>
              </a:ext>
            </a:extLst>
          </p:cNvPr>
          <p:cNvSpPr/>
          <p:nvPr/>
        </p:nvSpPr>
        <p:spPr>
          <a:xfrm rot="-5400000" flipH="1">
            <a:off x="8771179" y="4770679"/>
            <a:ext cx="302114" cy="443526"/>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30" name="Picture 6" descr="Blue, male, olive, user">
            <a:extLst>
              <a:ext uri="{FF2B5EF4-FFF2-40B4-BE49-F238E27FC236}">
                <a16:creationId xmlns:a16="http://schemas.microsoft.com/office/drawing/2014/main" id="{61959315-A99A-15C9-737F-B8E97AE135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224" y="513072"/>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game, shop, blue, store, online ">
            <a:extLst>
              <a:ext uri="{FF2B5EF4-FFF2-40B4-BE49-F238E27FC236}">
                <a16:creationId xmlns:a16="http://schemas.microsoft.com/office/drawing/2014/main" id="{87969625-AAE8-F4A1-9917-025824C6DC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3172" y="542903"/>
            <a:ext cx="812800" cy="8128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bill, finance, invoice, money, payment, receipt ">
            <a:extLst>
              <a:ext uri="{FF2B5EF4-FFF2-40B4-BE49-F238E27FC236}">
                <a16:creationId xmlns:a16="http://schemas.microsoft.com/office/drawing/2014/main" id="{C4C218D2-0911-BC7C-F47B-EAD8A46D5F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4004" y="3151741"/>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cloud, server, web ">
            <a:extLst>
              <a:ext uri="{FF2B5EF4-FFF2-40B4-BE49-F238E27FC236}">
                <a16:creationId xmlns:a16="http://schemas.microsoft.com/office/drawing/2014/main" id="{61E4C504-81AE-103A-1363-FBEC9A57C9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70492" y="2036830"/>
            <a:ext cx="812800" cy="812800"/>
          </a:xfrm>
          <a:prstGeom prst="rect">
            <a:avLst/>
          </a:prstGeom>
          <a:noFill/>
          <a:extLst>
            <a:ext uri="{909E8E84-426E-40DD-AFC4-6F175D3DCCD1}">
              <a14:hiddenFill xmlns:a14="http://schemas.microsoft.com/office/drawing/2010/main">
                <a:solidFill>
                  <a:srgbClr val="FFFFFF"/>
                </a:solidFill>
              </a14:hiddenFill>
            </a:ext>
          </a:extLst>
        </p:spPr>
      </p:pic>
      <p:cxnSp>
        <p:nvCxnSpPr>
          <p:cNvPr id="31" name="Straight Arrow Connector 30">
            <a:extLst>
              <a:ext uri="{FF2B5EF4-FFF2-40B4-BE49-F238E27FC236}">
                <a16:creationId xmlns:a16="http://schemas.microsoft.com/office/drawing/2014/main" id="{CD9ADB69-DF4E-752B-86ED-796351286181}"/>
              </a:ext>
            </a:extLst>
          </p:cNvPr>
          <p:cNvCxnSpPr>
            <a:cxnSpLocks/>
          </p:cNvCxnSpPr>
          <p:nvPr/>
        </p:nvCxnSpPr>
        <p:spPr>
          <a:xfrm flipV="1">
            <a:off x="1039973" y="905470"/>
            <a:ext cx="901369" cy="11000"/>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32E18DAA-69D6-5CF8-6AC0-3136990F7110}"/>
              </a:ext>
            </a:extLst>
          </p:cNvPr>
          <p:cNvCxnSpPr>
            <a:cxnSpLocks/>
          </p:cNvCxnSpPr>
          <p:nvPr/>
        </p:nvCxnSpPr>
        <p:spPr>
          <a:xfrm>
            <a:off x="627294" y="1355703"/>
            <a:ext cx="1449932" cy="1903877"/>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17F4484C-2D41-5E70-4F34-D2C53F94E8EA}"/>
              </a:ext>
            </a:extLst>
          </p:cNvPr>
          <p:cNvCxnSpPr>
            <a:cxnSpLocks/>
          </p:cNvCxnSpPr>
          <p:nvPr/>
        </p:nvCxnSpPr>
        <p:spPr>
          <a:xfrm>
            <a:off x="4193816" y="1116658"/>
            <a:ext cx="2299131" cy="1326572"/>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1047" name="Straight Arrow Connector 1046">
            <a:extLst>
              <a:ext uri="{FF2B5EF4-FFF2-40B4-BE49-F238E27FC236}">
                <a16:creationId xmlns:a16="http://schemas.microsoft.com/office/drawing/2014/main" id="{5DB3DDCC-9F4C-E861-008C-E3E289393D5F}"/>
              </a:ext>
            </a:extLst>
          </p:cNvPr>
          <p:cNvCxnSpPr>
            <a:cxnSpLocks/>
          </p:cNvCxnSpPr>
          <p:nvPr/>
        </p:nvCxnSpPr>
        <p:spPr>
          <a:xfrm>
            <a:off x="3002206" y="3443703"/>
            <a:ext cx="385723" cy="0"/>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pic>
        <p:nvPicPr>
          <p:cNvPr id="7170" name="Picture 2" descr="Reports, report, documents">
            <a:extLst>
              <a:ext uri="{FF2B5EF4-FFF2-40B4-BE49-F238E27FC236}">
                <a16:creationId xmlns:a16="http://schemas.microsoft.com/office/drawing/2014/main" id="{1D097AED-5578-D32F-8328-3B330AC9EBF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70492" y="641593"/>
            <a:ext cx="609600" cy="609600"/>
          </a:xfrm>
          <a:prstGeom prst="rect">
            <a:avLst/>
          </a:prstGeom>
          <a:noFill/>
          <a:extLst>
            <a:ext uri="{909E8E84-426E-40DD-AFC4-6F175D3DCCD1}">
              <a14:hiddenFill xmlns:a14="http://schemas.microsoft.com/office/drawing/2010/main">
                <a:solidFill>
                  <a:srgbClr val="FFFFFF"/>
                </a:solidFill>
              </a14:hiddenFill>
            </a:ext>
          </a:extLst>
        </p:spPr>
      </p:pic>
      <p:cxnSp>
        <p:nvCxnSpPr>
          <p:cNvPr id="2" name="Straight Arrow Connector 1">
            <a:extLst>
              <a:ext uri="{FF2B5EF4-FFF2-40B4-BE49-F238E27FC236}">
                <a16:creationId xmlns:a16="http://schemas.microsoft.com/office/drawing/2014/main" id="{585F5DC2-D8BA-A8D1-74CC-50AA699543D5}"/>
              </a:ext>
            </a:extLst>
          </p:cNvPr>
          <p:cNvCxnSpPr>
            <a:cxnSpLocks/>
          </p:cNvCxnSpPr>
          <p:nvPr/>
        </p:nvCxnSpPr>
        <p:spPr>
          <a:xfrm flipV="1">
            <a:off x="6893042" y="1539974"/>
            <a:ext cx="0" cy="429960"/>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461B4504-A236-70C6-227F-0FE6AA9C26D1}"/>
              </a:ext>
            </a:extLst>
          </p:cNvPr>
          <p:cNvSpPr txBox="1"/>
          <p:nvPr/>
        </p:nvSpPr>
        <p:spPr>
          <a:xfrm>
            <a:off x="6109013" y="193312"/>
            <a:ext cx="1568058" cy="307777"/>
          </a:xfrm>
          <a:prstGeom prst="rect">
            <a:avLst/>
          </a:prstGeom>
          <a:noFill/>
        </p:spPr>
        <p:txBody>
          <a:bodyPr wrap="none" rtlCol="0">
            <a:spAutoFit/>
          </a:bodyPr>
          <a:lstStyle/>
          <a:p>
            <a:r>
              <a:rPr lang="en-LV" dirty="0"/>
              <a:t>Integrācija ar VID</a:t>
            </a:r>
          </a:p>
        </p:txBody>
      </p:sp>
      <p:pic>
        <p:nvPicPr>
          <p:cNvPr id="7172" name="Picture 4" descr="Money, banking, bank, business, finance">
            <a:extLst>
              <a:ext uri="{FF2B5EF4-FFF2-40B4-BE49-F238E27FC236}">
                <a16:creationId xmlns:a16="http://schemas.microsoft.com/office/drawing/2014/main" id="{A351CA6F-93A0-E556-0384-25E58C62F04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66967" y="3720364"/>
            <a:ext cx="922047" cy="922047"/>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Arrow Connector 11">
            <a:extLst>
              <a:ext uri="{FF2B5EF4-FFF2-40B4-BE49-F238E27FC236}">
                <a16:creationId xmlns:a16="http://schemas.microsoft.com/office/drawing/2014/main" id="{C1D05D11-DAD7-DDC3-BAD3-23D5B122406F}"/>
              </a:ext>
            </a:extLst>
          </p:cNvPr>
          <p:cNvCxnSpPr>
            <a:cxnSpLocks/>
          </p:cNvCxnSpPr>
          <p:nvPr/>
        </p:nvCxnSpPr>
        <p:spPr>
          <a:xfrm flipH="1">
            <a:off x="6910240" y="2980358"/>
            <a:ext cx="17750" cy="510702"/>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pic>
        <p:nvPicPr>
          <p:cNvPr id="7174" name="Picture 6" descr="Email, gmail, mail, logo, social, social media">
            <a:extLst>
              <a:ext uri="{FF2B5EF4-FFF2-40B4-BE49-F238E27FC236}">
                <a16:creationId xmlns:a16="http://schemas.microsoft.com/office/drawing/2014/main" id="{77569838-B8B4-E4ED-3DF8-D574D378926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85439" y="3083912"/>
            <a:ext cx="719583" cy="719583"/>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2A2A29FD-A088-CC26-986A-7146E4627A1C}"/>
              </a:ext>
            </a:extLst>
          </p:cNvPr>
          <p:cNvSpPr txBox="1"/>
          <p:nvPr/>
        </p:nvSpPr>
        <p:spPr>
          <a:xfrm>
            <a:off x="6143961" y="4642411"/>
            <a:ext cx="1755609" cy="307777"/>
          </a:xfrm>
          <a:prstGeom prst="rect">
            <a:avLst/>
          </a:prstGeom>
          <a:noFill/>
        </p:spPr>
        <p:txBody>
          <a:bodyPr wrap="none" rtlCol="0">
            <a:spAutoFit/>
          </a:bodyPr>
          <a:lstStyle/>
          <a:p>
            <a:r>
              <a:rPr lang="en-LV" dirty="0"/>
              <a:t>Integrācija ar banku</a:t>
            </a:r>
          </a:p>
        </p:txBody>
      </p:sp>
      <p:sp>
        <p:nvSpPr>
          <p:cNvPr id="41" name="TextBox 40">
            <a:extLst>
              <a:ext uri="{FF2B5EF4-FFF2-40B4-BE49-F238E27FC236}">
                <a16:creationId xmlns:a16="http://schemas.microsoft.com/office/drawing/2014/main" id="{C0A7CD2C-12FC-0719-58B6-A8ED957AA166}"/>
              </a:ext>
            </a:extLst>
          </p:cNvPr>
          <p:cNvSpPr txBox="1"/>
          <p:nvPr/>
        </p:nvSpPr>
        <p:spPr>
          <a:xfrm>
            <a:off x="268224" y="4108011"/>
            <a:ext cx="4094391" cy="523220"/>
          </a:xfrm>
          <a:prstGeom prst="rect">
            <a:avLst/>
          </a:prstGeom>
          <a:noFill/>
        </p:spPr>
        <p:txBody>
          <a:bodyPr wrap="none" rtlCol="0">
            <a:spAutoFit/>
          </a:bodyPr>
          <a:lstStyle/>
          <a:p>
            <a:r>
              <a:rPr lang="en-LV" dirty="0"/>
              <a:t>Ieskenē vai augšupielādē un veic maksājumu</a:t>
            </a:r>
          </a:p>
          <a:p>
            <a:r>
              <a:rPr lang="en-GB" dirty="0"/>
              <a:t>u</a:t>
            </a:r>
            <a:r>
              <a:rPr lang="en-LV" dirty="0"/>
              <a:t>zreiz no rēķina vai pievieno maksājumam rēķinu</a:t>
            </a:r>
          </a:p>
        </p:txBody>
      </p:sp>
      <p:pic>
        <p:nvPicPr>
          <p:cNvPr id="43" name="Picture 26" descr="App, device, iphone, phone, smartphone">
            <a:extLst>
              <a:ext uri="{FF2B5EF4-FFF2-40B4-BE49-F238E27FC236}">
                <a16:creationId xmlns:a16="http://schemas.microsoft.com/office/drawing/2014/main" id="{62A21C1C-C314-5FBA-1C02-C4DA8251E48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82616" y="528714"/>
            <a:ext cx="812800" cy="812800"/>
          </a:xfrm>
          <a:prstGeom prst="rect">
            <a:avLst/>
          </a:prstGeom>
          <a:noFill/>
          <a:extLst>
            <a:ext uri="{909E8E84-426E-40DD-AFC4-6F175D3DCCD1}">
              <a14:hiddenFill xmlns:a14="http://schemas.microsoft.com/office/drawing/2010/main">
                <a:solidFill>
                  <a:srgbClr val="FFFFFF"/>
                </a:solidFill>
              </a14:hiddenFill>
            </a:ext>
          </a:extLst>
        </p:spPr>
      </p:pic>
      <p:cxnSp>
        <p:nvCxnSpPr>
          <p:cNvPr id="45" name="Straight Arrow Connector 44">
            <a:extLst>
              <a:ext uri="{FF2B5EF4-FFF2-40B4-BE49-F238E27FC236}">
                <a16:creationId xmlns:a16="http://schemas.microsoft.com/office/drawing/2014/main" id="{F3B26FF0-997B-A31E-0482-8FDF0BB4860D}"/>
              </a:ext>
            </a:extLst>
          </p:cNvPr>
          <p:cNvCxnSpPr>
            <a:cxnSpLocks/>
            <a:endCxn id="43" idx="1"/>
          </p:cNvCxnSpPr>
          <p:nvPr/>
        </p:nvCxnSpPr>
        <p:spPr>
          <a:xfrm flipV="1">
            <a:off x="3031931" y="935114"/>
            <a:ext cx="450685" cy="14836"/>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pic>
        <p:nvPicPr>
          <p:cNvPr id="49" name="Picture 10" descr="bill, finance, invoice, money, payment, receipt ">
            <a:extLst>
              <a:ext uri="{FF2B5EF4-FFF2-40B4-BE49-F238E27FC236}">
                <a16:creationId xmlns:a16="http://schemas.microsoft.com/office/drawing/2014/main" id="{D90EF926-B2E4-E745-5BA4-FD200C463C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8561" y="1969934"/>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6" descr="App, device, iphone, phone, smartphone">
            <a:extLst>
              <a:ext uri="{FF2B5EF4-FFF2-40B4-BE49-F238E27FC236}">
                <a16:creationId xmlns:a16="http://schemas.microsoft.com/office/drawing/2014/main" id="{CA2E9A1D-FE41-9329-3A1C-CB235A4CDAF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25127" y="3059428"/>
            <a:ext cx="812800" cy="812800"/>
          </a:xfrm>
          <a:prstGeom prst="rect">
            <a:avLst/>
          </a:prstGeom>
          <a:noFill/>
          <a:extLst>
            <a:ext uri="{909E8E84-426E-40DD-AFC4-6F175D3DCCD1}">
              <a14:hiddenFill xmlns:a14="http://schemas.microsoft.com/office/drawing/2010/main">
                <a:solidFill>
                  <a:srgbClr val="FFFFFF"/>
                </a:solidFill>
              </a14:hiddenFill>
            </a:ext>
          </a:extLst>
        </p:spPr>
      </p:pic>
      <p:cxnSp>
        <p:nvCxnSpPr>
          <p:cNvPr id="56" name="Straight Arrow Connector 55">
            <a:extLst>
              <a:ext uri="{FF2B5EF4-FFF2-40B4-BE49-F238E27FC236}">
                <a16:creationId xmlns:a16="http://schemas.microsoft.com/office/drawing/2014/main" id="{BF4BB324-8DED-9617-8111-D59F356B0550}"/>
              </a:ext>
            </a:extLst>
          </p:cNvPr>
          <p:cNvCxnSpPr>
            <a:cxnSpLocks/>
          </p:cNvCxnSpPr>
          <p:nvPr/>
        </p:nvCxnSpPr>
        <p:spPr>
          <a:xfrm flipH="1">
            <a:off x="3047535" y="1116658"/>
            <a:ext cx="419960" cy="0"/>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E091DB76-C615-51A4-5151-727A95FB566E}"/>
              </a:ext>
            </a:extLst>
          </p:cNvPr>
          <p:cNvCxnSpPr>
            <a:cxnSpLocks/>
          </p:cNvCxnSpPr>
          <p:nvPr/>
        </p:nvCxnSpPr>
        <p:spPr>
          <a:xfrm flipV="1">
            <a:off x="3886111" y="1473323"/>
            <a:ext cx="0" cy="401658"/>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329EFC7B-1A00-2B12-46F2-035198D4A15D}"/>
              </a:ext>
            </a:extLst>
          </p:cNvPr>
          <p:cNvCxnSpPr>
            <a:cxnSpLocks/>
          </p:cNvCxnSpPr>
          <p:nvPr/>
        </p:nvCxnSpPr>
        <p:spPr>
          <a:xfrm flipH="1" flipV="1">
            <a:off x="4261664" y="983254"/>
            <a:ext cx="2205303" cy="1291480"/>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7169" name="Straight Arrow Connector 7168">
            <a:extLst>
              <a:ext uri="{FF2B5EF4-FFF2-40B4-BE49-F238E27FC236}">
                <a16:creationId xmlns:a16="http://schemas.microsoft.com/office/drawing/2014/main" id="{F5255CAD-35F2-EAFC-DD50-9ED1F054FC34}"/>
              </a:ext>
            </a:extLst>
          </p:cNvPr>
          <p:cNvCxnSpPr>
            <a:cxnSpLocks/>
          </p:cNvCxnSpPr>
          <p:nvPr/>
        </p:nvCxnSpPr>
        <p:spPr>
          <a:xfrm>
            <a:off x="4060277" y="3443703"/>
            <a:ext cx="385723" cy="0"/>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7171" name="Straight Arrow Connector 7170">
            <a:extLst>
              <a:ext uri="{FF2B5EF4-FFF2-40B4-BE49-F238E27FC236}">
                <a16:creationId xmlns:a16="http://schemas.microsoft.com/office/drawing/2014/main" id="{E2ECB9F6-D0A6-05EF-30C8-D1754CDDA36A}"/>
              </a:ext>
            </a:extLst>
          </p:cNvPr>
          <p:cNvCxnSpPr>
            <a:cxnSpLocks/>
          </p:cNvCxnSpPr>
          <p:nvPr/>
        </p:nvCxnSpPr>
        <p:spPr>
          <a:xfrm flipV="1">
            <a:off x="5164288" y="2706255"/>
            <a:ext cx="1406204" cy="759573"/>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092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Oval 1028">
            <a:extLst>
              <a:ext uri="{FF2B5EF4-FFF2-40B4-BE49-F238E27FC236}">
                <a16:creationId xmlns:a16="http://schemas.microsoft.com/office/drawing/2014/main" id="{7D4C079B-CAC3-996F-AE16-A5608450F79C}"/>
              </a:ext>
            </a:extLst>
          </p:cNvPr>
          <p:cNvSpPr/>
          <p:nvPr/>
        </p:nvSpPr>
        <p:spPr>
          <a:xfrm>
            <a:off x="50325" y="363689"/>
            <a:ext cx="3890051" cy="3328416"/>
          </a:xfrm>
          <a:prstGeom prst="ellipse">
            <a:avLst/>
          </a:prstGeom>
          <a:noFill/>
          <a:ln>
            <a:solidFill>
              <a:srgbClr val="FF7E7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LV"/>
          </a:p>
        </p:txBody>
      </p:sp>
      <p:sp>
        <p:nvSpPr>
          <p:cNvPr id="23" name="Google Shape;176;p30">
            <a:extLst>
              <a:ext uri="{FF2B5EF4-FFF2-40B4-BE49-F238E27FC236}">
                <a16:creationId xmlns:a16="http://schemas.microsoft.com/office/drawing/2014/main" id="{69C87C82-A11C-E67E-6636-D408CE8CBBC4}"/>
              </a:ext>
            </a:extLst>
          </p:cNvPr>
          <p:cNvSpPr txBox="1">
            <a:spLocks/>
          </p:cNvSpPr>
          <p:nvPr/>
        </p:nvSpPr>
        <p:spPr>
          <a:xfrm rot="5400000">
            <a:off x="6343705" y="1988004"/>
            <a:ext cx="3596764" cy="487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Livvic"/>
              <a:buNone/>
              <a:defRPr sz="2400" b="1" i="0" u="none" strike="noStrike" cap="none">
                <a:solidFill>
                  <a:schemeClr val="dk1"/>
                </a:solidFill>
                <a:latin typeface="Livvic"/>
                <a:ea typeface="Livvic"/>
                <a:cs typeface="Livvic"/>
                <a:sym typeface="Livvic"/>
              </a:defRPr>
            </a:lvl1pPr>
            <a:lvl2pPr marR="0" lvl="1"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2pPr>
            <a:lvl3pPr marR="0" lvl="2"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3pPr>
            <a:lvl4pPr marR="0" lvl="3"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4pPr>
            <a:lvl5pPr marR="0" lvl="4"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5pPr>
            <a:lvl6pPr marR="0" lvl="5"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6pPr>
            <a:lvl7pPr marR="0" lvl="6"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7pPr>
            <a:lvl8pPr marR="0" lvl="7"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8pPr>
            <a:lvl9pPr marR="0" lvl="8"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9pPr>
          </a:lstStyle>
          <a:p>
            <a:r>
              <a:rPr lang="en-GB" dirty="0"/>
              <a:t>JAUNAIS PRODUKTS III</a:t>
            </a:r>
          </a:p>
        </p:txBody>
      </p:sp>
      <p:pic>
        <p:nvPicPr>
          <p:cNvPr id="27" name="Picture 26">
            <a:extLst>
              <a:ext uri="{FF2B5EF4-FFF2-40B4-BE49-F238E27FC236}">
                <a16:creationId xmlns:a16="http://schemas.microsoft.com/office/drawing/2014/main" id="{53CEF9BE-B49B-4BAE-4D2B-84F015976C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1980" y="4501960"/>
            <a:ext cx="2468493" cy="302114"/>
          </a:xfrm>
          <a:prstGeom prst="rect">
            <a:avLst/>
          </a:prstGeom>
          <a:noFill/>
          <a:extLst>
            <a:ext uri="{909E8E84-426E-40DD-AFC4-6F175D3DCCD1}">
              <a14:hiddenFill xmlns:a14="http://schemas.microsoft.com/office/drawing/2010/main">
                <a:solidFill>
                  <a:srgbClr val="FFFFFF"/>
                </a:solidFill>
              </a14:hiddenFill>
            </a:ext>
          </a:extLst>
        </p:spPr>
      </p:pic>
      <p:sp>
        <p:nvSpPr>
          <p:cNvPr id="28" name="Google Shape;138;p27">
            <a:extLst>
              <a:ext uri="{FF2B5EF4-FFF2-40B4-BE49-F238E27FC236}">
                <a16:creationId xmlns:a16="http://schemas.microsoft.com/office/drawing/2014/main" id="{B9CFEA0F-4B86-93FF-2B7B-7282C461D385}"/>
              </a:ext>
            </a:extLst>
          </p:cNvPr>
          <p:cNvSpPr/>
          <p:nvPr/>
        </p:nvSpPr>
        <p:spPr>
          <a:xfrm rot="-5400000" flipH="1">
            <a:off x="8771179" y="4770679"/>
            <a:ext cx="302114" cy="443526"/>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26" name="Picture 2" descr="Male, red, user, white icon - Free download on Iconfinder">
            <a:extLst>
              <a:ext uri="{FF2B5EF4-FFF2-40B4-BE49-F238E27FC236}">
                <a16:creationId xmlns:a16="http://schemas.microsoft.com/office/drawing/2014/main" id="{D4313A96-460E-829E-71EB-1EF167278A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368" y="2728812"/>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emale, green, user, white ">
            <a:extLst>
              <a:ext uri="{FF2B5EF4-FFF2-40B4-BE49-F238E27FC236}">
                <a16:creationId xmlns:a16="http://schemas.microsoft.com/office/drawing/2014/main" id="{5F9F0E3D-CA43-6B23-54D5-ACE0855378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496" y="1703488"/>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Blue, male, olive, user">
            <a:extLst>
              <a:ext uri="{FF2B5EF4-FFF2-40B4-BE49-F238E27FC236}">
                <a16:creationId xmlns:a16="http://schemas.microsoft.com/office/drawing/2014/main" id="{61959315-A99A-15C9-737F-B8E97AE135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9794" y="644503"/>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bill, finance, invoice, money, payment, receipt ">
            <a:extLst>
              <a:ext uri="{FF2B5EF4-FFF2-40B4-BE49-F238E27FC236}">
                <a16:creationId xmlns:a16="http://schemas.microsoft.com/office/drawing/2014/main" id="{F8FAFCF4-F61A-E2F3-0714-BB350C1B41D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3350" y="2728812"/>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game, shop, red, buy ">
            <a:extLst>
              <a:ext uri="{FF2B5EF4-FFF2-40B4-BE49-F238E27FC236}">
                <a16:creationId xmlns:a16="http://schemas.microsoft.com/office/drawing/2014/main" id="{9E0B1AD3-8BF7-39D9-F142-3E91F252EC8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53172" y="2036830"/>
            <a:ext cx="812800" cy="81280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game, shop, blue, store, online ">
            <a:extLst>
              <a:ext uri="{FF2B5EF4-FFF2-40B4-BE49-F238E27FC236}">
                <a16:creationId xmlns:a16="http://schemas.microsoft.com/office/drawing/2014/main" id="{87969625-AAE8-F4A1-9917-025824C6DCC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3172" y="542903"/>
            <a:ext cx="812800" cy="812800"/>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Female, orange, user, white">
            <a:extLst>
              <a:ext uri="{FF2B5EF4-FFF2-40B4-BE49-F238E27FC236}">
                <a16:creationId xmlns:a16="http://schemas.microsoft.com/office/drawing/2014/main" id="{514A0847-048C-8E74-4465-59BE49C39EA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2368" y="3787797"/>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game, shop, green, store ">
            <a:extLst>
              <a:ext uri="{FF2B5EF4-FFF2-40B4-BE49-F238E27FC236}">
                <a16:creationId xmlns:a16="http://schemas.microsoft.com/office/drawing/2014/main" id="{005B2DA0-F49A-61E4-C346-DE91B7A1DBB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53172" y="3584597"/>
            <a:ext cx="812800" cy="8128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bill, finance, invoice, money, payment, receipt ">
            <a:extLst>
              <a:ext uri="{FF2B5EF4-FFF2-40B4-BE49-F238E27FC236}">
                <a16:creationId xmlns:a16="http://schemas.microsoft.com/office/drawing/2014/main" id="{C4C218D2-0911-BC7C-F47B-EAD8A46D5F5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3350" y="3787797"/>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bill, finance, invoice, money, payment, receipt ">
            <a:extLst>
              <a:ext uri="{FF2B5EF4-FFF2-40B4-BE49-F238E27FC236}">
                <a16:creationId xmlns:a16="http://schemas.microsoft.com/office/drawing/2014/main" id="{98FA4AAD-E547-D7B8-A492-A4ACE5BA83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36478" y="1589720"/>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bill, finance, invoice, money, payment, receipt ">
            <a:extLst>
              <a:ext uri="{FF2B5EF4-FFF2-40B4-BE49-F238E27FC236}">
                <a16:creationId xmlns:a16="http://schemas.microsoft.com/office/drawing/2014/main" id="{90E9E261-3705-48EA-DC04-2E749F4E7ED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30776" y="530735"/>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App, device, iphone, phone, smartphone">
            <a:extLst>
              <a:ext uri="{FF2B5EF4-FFF2-40B4-BE49-F238E27FC236}">
                <a16:creationId xmlns:a16="http://schemas.microsoft.com/office/drawing/2014/main" id="{FAD42F17-279B-F7D3-87B7-38225E3EF5F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51532" y="2036830"/>
            <a:ext cx="812800" cy="812800"/>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Push, notifications, notify, notified, pushed">
            <a:extLst>
              <a:ext uri="{FF2B5EF4-FFF2-40B4-BE49-F238E27FC236}">
                <a16:creationId xmlns:a16="http://schemas.microsoft.com/office/drawing/2014/main" id="{84530A17-718A-8271-BB73-B7CB175DD4A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31980" y="644503"/>
            <a:ext cx="521934" cy="521934"/>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cloud, server, web ">
            <a:extLst>
              <a:ext uri="{FF2B5EF4-FFF2-40B4-BE49-F238E27FC236}">
                <a16:creationId xmlns:a16="http://schemas.microsoft.com/office/drawing/2014/main" id="{61E4C504-81AE-103A-1363-FBEC9A57C9C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570492" y="2036830"/>
            <a:ext cx="812800" cy="8128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353C5782-8C43-E081-7CB4-8C63DB90A28F}"/>
              </a:ext>
            </a:extLst>
          </p:cNvPr>
          <p:cNvSpPr txBox="1"/>
          <p:nvPr/>
        </p:nvSpPr>
        <p:spPr>
          <a:xfrm>
            <a:off x="3940376" y="641593"/>
            <a:ext cx="1021433" cy="307777"/>
          </a:xfrm>
          <a:prstGeom prst="rect">
            <a:avLst/>
          </a:prstGeom>
          <a:noFill/>
        </p:spPr>
        <p:txBody>
          <a:bodyPr wrap="none" rtlCol="0">
            <a:spAutoFit/>
          </a:bodyPr>
          <a:lstStyle/>
          <a:p>
            <a:r>
              <a:rPr lang="en-LV" dirty="0"/>
              <a:t>- 100 EUR</a:t>
            </a:r>
          </a:p>
        </p:txBody>
      </p:sp>
      <p:sp>
        <p:nvSpPr>
          <p:cNvPr id="10" name="TextBox 9">
            <a:extLst>
              <a:ext uri="{FF2B5EF4-FFF2-40B4-BE49-F238E27FC236}">
                <a16:creationId xmlns:a16="http://schemas.microsoft.com/office/drawing/2014/main" id="{86DEA925-6CD7-24CB-ED5D-A90E1B96C4CE}"/>
              </a:ext>
            </a:extLst>
          </p:cNvPr>
          <p:cNvSpPr txBox="1"/>
          <p:nvPr/>
        </p:nvSpPr>
        <p:spPr>
          <a:xfrm>
            <a:off x="3921267" y="1720120"/>
            <a:ext cx="922047" cy="307777"/>
          </a:xfrm>
          <a:prstGeom prst="rect">
            <a:avLst/>
          </a:prstGeom>
          <a:noFill/>
        </p:spPr>
        <p:txBody>
          <a:bodyPr wrap="none" rtlCol="0">
            <a:spAutoFit/>
          </a:bodyPr>
          <a:lstStyle/>
          <a:p>
            <a:r>
              <a:rPr lang="en-LV" dirty="0"/>
              <a:t>- 80 EUR</a:t>
            </a:r>
          </a:p>
        </p:txBody>
      </p:sp>
      <p:sp>
        <p:nvSpPr>
          <p:cNvPr id="11" name="TextBox 10">
            <a:extLst>
              <a:ext uri="{FF2B5EF4-FFF2-40B4-BE49-F238E27FC236}">
                <a16:creationId xmlns:a16="http://schemas.microsoft.com/office/drawing/2014/main" id="{3F6E26A9-6899-D386-3471-F3F28C14F8E0}"/>
              </a:ext>
            </a:extLst>
          </p:cNvPr>
          <p:cNvSpPr txBox="1"/>
          <p:nvPr/>
        </p:nvSpPr>
        <p:spPr>
          <a:xfrm>
            <a:off x="3916618" y="2845601"/>
            <a:ext cx="922047" cy="307777"/>
          </a:xfrm>
          <a:prstGeom prst="rect">
            <a:avLst/>
          </a:prstGeom>
          <a:noFill/>
        </p:spPr>
        <p:txBody>
          <a:bodyPr wrap="none" rtlCol="0">
            <a:spAutoFit/>
          </a:bodyPr>
          <a:lstStyle/>
          <a:p>
            <a:r>
              <a:rPr lang="en-LV" dirty="0"/>
              <a:t>- 70 EUR</a:t>
            </a:r>
          </a:p>
        </p:txBody>
      </p:sp>
      <p:sp>
        <p:nvSpPr>
          <p:cNvPr id="21" name="TextBox 20">
            <a:extLst>
              <a:ext uri="{FF2B5EF4-FFF2-40B4-BE49-F238E27FC236}">
                <a16:creationId xmlns:a16="http://schemas.microsoft.com/office/drawing/2014/main" id="{A89C660D-02B4-739E-416F-D18CE37BEDA3}"/>
              </a:ext>
            </a:extLst>
          </p:cNvPr>
          <p:cNvSpPr txBox="1"/>
          <p:nvPr/>
        </p:nvSpPr>
        <p:spPr>
          <a:xfrm>
            <a:off x="3940376" y="3938708"/>
            <a:ext cx="922047" cy="307777"/>
          </a:xfrm>
          <a:prstGeom prst="rect">
            <a:avLst/>
          </a:prstGeom>
          <a:noFill/>
        </p:spPr>
        <p:txBody>
          <a:bodyPr wrap="none" rtlCol="0">
            <a:spAutoFit/>
          </a:bodyPr>
          <a:lstStyle/>
          <a:p>
            <a:r>
              <a:rPr lang="en-LV" dirty="0"/>
              <a:t>- 10 EUR</a:t>
            </a:r>
          </a:p>
        </p:txBody>
      </p:sp>
      <p:cxnSp>
        <p:nvCxnSpPr>
          <p:cNvPr id="31" name="Straight Arrow Connector 30">
            <a:extLst>
              <a:ext uri="{FF2B5EF4-FFF2-40B4-BE49-F238E27FC236}">
                <a16:creationId xmlns:a16="http://schemas.microsoft.com/office/drawing/2014/main" id="{CD9ADB69-DF4E-752B-86ED-796351286181}"/>
              </a:ext>
            </a:extLst>
          </p:cNvPr>
          <p:cNvCxnSpPr/>
          <p:nvPr/>
        </p:nvCxnSpPr>
        <p:spPr>
          <a:xfrm>
            <a:off x="1209822" y="905470"/>
            <a:ext cx="731520" cy="0"/>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81E223FD-1DB1-6C56-C3C9-9916F94166CD}"/>
              </a:ext>
            </a:extLst>
          </p:cNvPr>
          <p:cNvCxnSpPr>
            <a:cxnSpLocks/>
          </p:cNvCxnSpPr>
          <p:nvPr/>
        </p:nvCxnSpPr>
        <p:spPr>
          <a:xfrm>
            <a:off x="1209822" y="2036830"/>
            <a:ext cx="843350" cy="276258"/>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8DEBE84A-0075-37F2-55F6-AEC81D4CBDB4}"/>
              </a:ext>
            </a:extLst>
          </p:cNvPr>
          <p:cNvCxnSpPr>
            <a:cxnSpLocks/>
          </p:cNvCxnSpPr>
          <p:nvPr/>
        </p:nvCxnSpPr>
        <p:spPr>
          <a:xfrm flipV="1">
            <a:off x="1209822" y="2571750"/>
            <a:ext cx="843350" cy="369105"/>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32E18DAA-69D6-5CF8-6AC0-3136990F7110}"/>
              </a:ext>
            </a:extLst>
          </p:cNvPr>
          <p:cNvCxnSpPr/>
          <p:nvPr/>
        </p:nvCxnSpPr>
        <p:spPr>
          <a:xfrm>
            <a:off x="1209822" y="4030136"/>
            <a:ext cx="731520" cy="0"/>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23F3C362-7FDC-54F3-CB93-5D2469A5D8F8}"/>
              </a:ext>
            </a:extLst>
          </p:cNvPr>
          <p:cNvCxnSpPr>
            <a:cxnSpLocks/>
          </p:cNvCxnSpPr>
          <p:nvPr/>
        </p:nvCxnSpPr>
        <p:spPr>
          <a:xfrm>
            <a:off x="4521628" y="1035010"/>
            <a:ext cx="976053" cy="930214"/>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ABAC1DC8-0BE1-7DBA-6936-B255BE539009}"/>
              </a:ext>
            </a:extLst>
          </p:cNvPr>
          <p:cNvCxnSpPr>
            <a:cxnSpLocks/>
            <a:endCxn id="1050" idx="1"/>
          </p:cNvCxnSpPr>
          <p:nvPr/>
        </p:nvCxnSpPr>
        <p:spPr>
          <a:xfrm>
            <a:off x="4400782" y="2102096"/>
            <a:ext cx="950750" cy="341134"/>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8889536F-565A-02CE-4DD1-0522229F6211}"/>
              </a:ext>
            </a:extLst>
          </p:cNvPr>
          <p:cNvCxnSpPr>
            <a:cxnSpLocks/>
            <a:stCxn id="11" idx="3"/>
          </p:cNvCxnSpPr>
          <p:nvPr/>
        </p:nvCxnSpPr>
        <p:spPr>
          <a:xfrm flipV="1">
            <a:off x="4838665" y="2813227"/>
            <a:ext cx="505743" cy="186263"/>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06C4002B-40E9-FCE0-9AAF-5323B9A67D59}"/>
              </a:ext>
            </a:extLst>
          </p:cNvPr>
          <p:cNvCxnSpPr>
            <a:cxnSpLocks/>
          </p:cNvCxnSpPr>
          <p:nvPr/>
        </p:nvCxnSpPr>
        <p:spPr>
          <a:xfrm flipV="1">
            <a:off x="4838665" y="3068215"/>
            <a:ext cx="605258" cy="719582"/>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17F4484C-2D41-5E70-4F34-D2C53F94E8EA}"/>
              </a:ext>
            </a:extLst>
          </p:cNvPr>
          <p:cNvCxnSpPr>
            <a:cxnSpLocks/>
          </p:cNvCxnSpPr>
          <p:nvPr/>
        </p:nvCxnSpPr>
        <p:spPr>
          <a:xfrm>
            <a:off x="6109013" y="2443230"/>
            <a:ext cx="383934" cy="0"/>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7DB43B87-20EF-D180-FA97-2036C60542BC}"/>
              </a:ext>
            </a:extLst>
          </p:cNvPr>
          <p:cNvCxnSpPr>
            <a:cxnSpLocks/>
          </p:cNvCxnSpPr>
          <p:nvPr/>
        </p:nvCxnSpPr>
        <p:spPr>
          <a:xfrm flipH="1" flipV="1">
            <a:off x="6570492" y="1254103"/>
            <a:ext cx="240867" cy="711121"/>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sp>
        <p:nvSpPr>
          <p:cNvPr id="1027" name="Freeform 1026">
            <a:extLst>
              <a:ext uri="{FF2B5EF4-FFF2-40B4-BE49-F238E27FC236}">
                <a16:creationId xmlns:a16="http://schemas.microsoft.com/office/drawing/2014/main" id="{6D05F3E3-712C-DF93-F8EB-1FF453B26613}"/>
              </a:ext>
            </a:extLst>
          </p:cNvPr>
          <p:cNvSpPr/>
          <p:nvPr/>
        </p:nvSpPr>
        <p:spPr>
          <a:xfrm>
            <a:off x="1212114" y="155198"/>
            <a:ext cx="4956048" cy="539522"/>
          </a:xfrm>
          <a:custGeom>
            <a:avLst/>
            <a:gdLst>
              <a:gd name="connsiteX0" fmla="*/ 0 w 4956048"/>
              <a:gd name="connsiteY0" fmla="*/ 521234 h 539522"/>
              <a:gd name="connsiteX1" fmla="*/ 2340864 w 4956048"/>
              <a:gd name="connsiteY1" fmla="*/ 26 h 539522"/>
              <a:gd name="connsiteX2" fmla="*/ 4956048 w 4956048"/>
              <a:gd name="connsiteY2" fmla="*/ 539522 h 539522"/>
              <a:gd name="connsiteX3" fmla="*/ 4956048 w 4956048"/>
              <a:gd name="connsiteY3" fmla="*/ 539522 h 539522"/>
            </a:gdLst>
            <a:ahLst/>
            <a:cxnLst>
              <a:cxn ang="0">
                <a:pos x="connsiteX0" y="connsiteY0"/>
              </a:cxn>
              <a:cxn ang="0">
                <a:pos x="connsiteX1" y="connsiteY1"/>
              </a:cxn>
              <a:cxn ang="0">
                <a:pos x="connsiteX2" y="connsiteY2"/>
              </a:cxn>
              <a:cxn ang="0">
                <a:pos x="connsiteX3" y="connsiteY3"/>
              </a:cxn>
            </a:cxnLst>
            <a:rect l="l" t="t" r="r" b="b"/>
            <a:pathLst>
              <a:path w="4956048" h="539522">
                <a:moveTo>
                  <a:pt x="0" y="521234"/>
                </a:moveTo>
                <a:cubicBezTo>
                  <a:pt x="757428" y="259106"/>
                  <a:pt x="1514856" y="-3022"/>
                  <a:pt x="2340864" y="26"/>
                </a:cubicBezTo>
                <a:cubicBezTo>
                  <a:pt x="3166872" y="3074"/>
                  <a:pt x="4956048" y="539522"/>
                  <a:pt x="4956048" y="539522"/>
                </a:cubicBezTo>
                <a:lnTo>
                  <a:pt x="4956048" y="539522"/>
                </a:lnTo>
              </a:path>
            </a:pathLst>
          </a:custGeom>
          <a:noFill/>
          <a:ln w="38100">
            <a:headEnd type="stealth" w="lg" len="lg"/>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LV" dirty="0"/>
          </a:p>
        </p:txBody>
      </p:sp>
      <p:sp>
        <p:nvSpPr>
          <p:cNvPr id="1031" name="TextBox 1030">
            <a:extLst>
              <a:ext uri="{FF2B5EF4-FFF2-40B4-BE49-F238E27FC236}">
                <a16:creationId xmlns:a16="http://schemas.microsoft.com/office/drawing/2014/main" id="{1B1A462F-597B-D743-3E46-C17B879EFFE6}"/>
              </a:ext>
            </a:extLst>
          </p:cNvPr>
          <p:cNvSpPr txBox="1"/>
          <p:nvPr/>
        </p:nvSpPr>
        <p:spPr>
          <a:xfrm>
            <a:off x="4961809" y="68733"/>
            <a:ext cx="3098925" cy="307777"/>
          </a:xfrm>
          <a:prstGeom prst="rect">
            <a:avLst/>
          </a:prstGeom>
          <a:noFill/>
        </p:spPr>
        <p:txBody>
          <a:bodyPr wrap="none" rtlCol="0">
            <a:spAutoFit/>
          </a:bodyPr>
          <a:lstStyle/>
          <a:p>
            <a:r>
              <a:rPr lang="en-LV" dirty="0"/>
              <a:t>Iesaka izmantot sarkano piegādātāju</a:t>
            </a:r>
          </a:p>
        </p:txBody>
      </p:sp>
      <p:cxnSp>
        <p:nvCxnSpPr>
          <p:cNvPr id="1033" name="Straight Arrow Connector 1032">
            <a:extLst>
              <a:ext uri="{FF2B5EF4-FFF2-40B4-BE49-F238E27FC236}">
                <a16:creationId xmlns:a16="http://schemas.microsoft.com/office/drawing/2014/main" id="{050392D3-EEDA-9692-1B6C-B5C16036E1F7}"/>
              </a:ext>
            </a:extLst>
          </p:cNvPr>
          <p:cNvCxnSpPr>
            <a:cxnSpLocks/>
          </p:cNvCxnSpPr>
          <p:nvPr/>
        </p:nvCxnSpPr>
        <p:spPr>
          <a:xfrm flipV="1">
            <a:off x="2873096" y="2055283"/>
            <a:ext cx="526925" cy="310708"/>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1037" name="Straight Arrow Connector 1036">
            <a:extLst>
              <a:ext uri="{FF2B5EF4-FFF2-40B4-BE49-F238E27FC236}">
                <a16:creationId xmlns:a16="http://schemas.microsoft.com/office/drawing/2014/main" id="{1741642E-C8AF-CE49-9D11-616471B87B25}"/>
              </a:ext>
            </a:extLst>
          </p:cNvPr>
          <p:cNvCxnSpPr>
            <a:cxnSpLocks/>
          </p:cNvCxnSpPr>
          <p:nvPr/>
        </p:nvCxnSpPr>
        <p:spPr>
          <a:xfrm>
            <a:off x="2867319" y="2578524"/>
            <a:ext cx="470329" cy="320964"/>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1043" name="Straight Arrow Connector 1042">
            <a:extLst>
              <a:ext uri="{FF2B5EF4-FFF2-40B4-BE49-F238E27FC236}">
                <a16:creationId xmlns:a16="http://schemas.microsoft.com/office/drawing/2014/main" id="{2FBF8167-67F9-8FBA-1BB8-DD4B51B90599}"/>
              </a:ext>
            </a:extLst>
          </p:cNvPr>
          <p:cNvCxnSpPr>
            <a:cxnSpLocks/>
            <a:endCxn id="8" idx="1"/>
          </p:cNvCxnSpPr>
          <p:nvPr/>
        </p:nvCxnSpPr>
        <p:spPr>
          <a:xfrm flipV="1">
            <a:off x="2850973" y="835535"/>
            <a:ext cx="479803" cy="123931"/>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1047" name="Straight Arrow Connector 1046">
            <a:extLst>
              <a:ext uri="{FF2B5EF4-FFF2-40B4-BE49-F238E27FC236}">
                <a16:creationId xmlns:a16="http://schemas.microsoft.com/office/drawing/2014/main" id="{5DB3DDCC-9F4C-E861-008C-E3E289393D5F}"/>
              </a:ext>
            </a:extLst>
          </p:cNvPr>
          <p:cNvCxnSpPr>
            <a:cxnSpLocks/>
          </p:cNvCxnSpPr>
          <p:nvPr/>
        </p:nvCxnSpPr>
        <p:spPr>
          <a:xfrm>
            <a:off x="2899712" y="4013205"/>
            <a:ext cx="347324" cy="63091"/>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pic>
        <p:nvPicPr>
          <p:cNvPr id="1051" name="Picture 14" descr="game, shop, red, buy ">
            <a:extLst>
              <a:ext uri="{FF2B5EF4-FFF2-40B4-BE49-F238E27FC236}">
                <a16:creationId xmlns:a16="http://schemas.microsoft.com/office/drawing/2014/main" id="{1A330E1A-7A47-0869-3894-9C5CE592D55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26452" y="20909"/>
            <a:ext cx="435627" cy="4356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00034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Google Shape;176;p30">
            <a:extLst>
              <a:ext uri="{FF2B5EF4-FFF2-40B4-BE49-F238E27FC236}">
                <a16:creationId xmlns:a16="http://schemas.microsoft.com/office/drawing/2014/main" id="{69C87C82-A11C-E67E-6636-D408CE8CBBC4}"/>
              </a:ext>
            </a:extLst>
          </p:cNvPr>
          <p:cNvSpPr txBox="1">
            <a:spLocks/>
          </p:cNvSpPr>
          <p:nvPr/>
        </p:nvSpPr>
        <p:spPr>
          <a:xfrm rot="5400000">
            <a:off x="6343705" y="1988004"/>
            <a:ext cx="3596764" cy="487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Livvic"/>
              <a:buNone/>
              <a:defRPr sz="2400" b="1" i="0" u="none" strike="noStrike" cap="none">
                <a:solidFill>
                  <a:schemeClr val="dk1"/>
                </a:solidFill>
                <a:latin typeface="Livvic"/>
                <a:ea typeface="Livvic"/>
                <a:cs typeface="Livvic"/>
                <a:sym typeface="Livvic"/>
              </a:defRPr>
            </a:lvl1pPr>
            <a:lvl2pPr marR="0" lvl="1"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2pPr>
            <a:lvl3pPr marR="0" lvl="2"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3pPr>
            <a:lvl4pPr marR="0" lvl="3"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4pPr>
            <a:lvl5pPr marR="0" lvl="4"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5pPr>
            <a:lvl6pPr marR="0" lvl="5"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6pPr>
            <a:lvl7pPr marR="0" lvl="6"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7pPr>
            <a:lvl8pPr marR="0" lvl="7"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8pPr>
            <a:lvl9pPr marR="0" lvl="8"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9pPr>
          </a:lstStyle>
          <a:p>
            <a:r>
              <a:rPr lang="en-GB" dirty="0"/>
              <a:t>JAUNAIS PRODUKTS III</a:t>
            </a:r>
          </a:p>
        </p:txBody>
      </p:sp>
      <p:pic>
        <p:nvPicPr>
          <p:cNvPr id="27" name="Picture 26">
            <a:extLst>
              <a:ext uri="{FF2B5EF4-FFF2-40B4-BE49-F238E27FC236}">
                <a16:creationId xmlns:a16="http://schemas.microsoft.com/office/drawing/2014/main" id="{53CEF9BE-B49B-4BAE-4D2B-84F015976C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1980" y="4501960"/>
            <a:ext cx="2468493" cy="302114"/>
          </a:xfrm>
          <a:prstGeom prst="rect">
            <a:avLst/>
          </a:prstGeom>
          <a:noFill/>
          <a:extLst>
            <a:ext uri="{909E8E84-426E-40DD-AFC4-6F175D3DCCD1}">
              <a14:hiddenFill xmlns:a14="http://schemas.microsoft.com/office/drawing/2010/main">
                <a:solidFill>
                  <a:srgbClr val="FFFFFF"/>
                </a:solidFill>
              </a14:hiddenFill>
            </a:ext>
          </a:extLst>
        </p:spPr>
      </p:pic>
      <p:sp>
        <p:nvSpPr>
          <p:cNvPr id="28" name="Google Shape;138;p27">
            <a:extLst>
              <a:ext uri="{FF2B5EF4-FFF2-40B4-BE49-F238E27FC236}">
                <a16:creationId xmlns:a16="http://schemas.microsoft.com/office/drawing/2014/main" id="{B9CFEA0F-4B86-93FF-2B7B-7282C461D385}"/>
              </a:ext>
            </a:extLst>
          </p:cNvPr>
          <p:cNvSpPr/>
          <p:nvPr/>
        </p:nvSpPr>
        <p:spPr>
          <a:xfrm rot="-5400000" flipH="1">
            <a:off x="8771179" y="4770679"/>
            <a:ext cx="302114" cy="443526"/>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26" name="Picture 2" descr="Male, red, user, white icon - Free download on Iconfinder">
            <a:extLst>
              <a:ext uri="{FF2B5EF4-FFF2-40B4-BE49-F238E27FC236}">
                <a16:creationId xmlns:a16="http://schemas.microsoft.com/office/drawing/2014/main" id="{D4313A96-460E-829E-71EB-1EF167278A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368" y="2728812"/>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emale, green, user, white ">
            <a:extLst>
              <a:ext uri="{FF2B5EF4-FFF2-40B4-BE49-F238E27FC236}">
                <a16:creationId xmlns:a16="http://schemas.microsoft.com/office/drawing/2014/main" id="{5F9F0E3D-CA43-6B23-54D5-ACE0855378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496" y="1703488"/>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Blue, male, olive, user">
            <a:extLst>
              <a:ext uri="{FF2B5EF4-FFF2-40B4-BE49-F238E27FC236}">
                <a16:creationId xmlns:a16="http://schemas.microsoft.com/office/drawing/2014/main" id="{61959315-A99A-15C9-737F-B8E97AE135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9794" y="644503"/>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bill, finance, invoice, money, payment, receipt ">
            <a:extLst>
              <a:ext uri="{FF2B5EF4-FFF2-40B4-BE49-F238E27FC236}">
                <a16:creationId xmlns:a16="http://schemas.microsoft.com/office/drawing/2014/main" id="{F8FAFCF4-F61A-E2F3-0714-BB350C1B41D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3350" y="2728812"/>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game, shop, red, buy ">
            <a:extLst>
              <a:ext uri="{FF2B5EF4-FFF2-40B4-BE49-F238E27FC236}">
                <a16:creationId xmlns:a16="http://schemas.microsoft.com/office/drawing/2014/main" id="{9E0B1AD3-8BF7-39D9-F142-3E91F252EC8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53172" y="2036830"/>
            <a:ext cx="812800" cy="81280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game, shop, blue, store, online ">
            <a:extLst>
              <a:ext uri="{FF2B5EF4-FFF2-40B4-BE49-F238E27FC236}">
                <a16:creationId xmlns:a16="http://schemas.microsoft.com/office/drawing/2014/main" id="{87969625-AAE8-F4A1-9917-025824C6DCC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3172" y="542903"/>
            <a:ext cx="812800" cy="812800"/>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Female, orange, user, white">
            <a:extLst>
              <a:ext uri="{FF2B5EF4-FFF2-40B4-BE49-F238E27FC236}">
                <a16:creationId xmlns:a16="http://schemas.microsoft.com/office/drawing/2014/main" id="{514A0847-048C-8E74-4465-59BE49C39EA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2368" y="3787797"/>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game, shop, green, store ">
            <a:extLst>
              <a:ext uri="{FF2B5EF4-FFF2-40B4-BE49-F238E27FC236}">
                <a16:creationId xmlns:a16="http://schemas.microsoft.com/office/drawing/2014/main" id="{005B2DA0-F49A-61E4-C346-DE91B7A1DBB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53172" y="3584597"/>
            <a:ext cx="812800" cy="8128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bill, finance, invoice, money, payment, receipt ">
            <a:extLst>
              <a:ext uri="{FF2B5EF4-FFF2-40B4-BE49-F238E27FC236}">
                <a16:creationId xmlns:a16="http://schemas.microsoft.com/office/drawing/2014/main" id="{C4C218D2-0911-BC7C-F47B-EAD8A46D5F5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3350" y="3787797"/>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bill, finance, invoice, money, payment, receipt ">
            <a:extLst>
              <a:ext uri="{FF2B5EF4-FFF2-40B4-BE49-F238E27FC236}">
                <a16:creationId xmlns:a16="http://schemas.microsoft.com/office/drawing/2014/main" id="{98FA4AAD-E547-D7B8-A492-A4ACE5BA83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36478" y="1589720"/>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bill, finance, invoice, money, payment, receipt ">
            <a:extLst>
              <a:ext uri="{FF2B5EF4-FFF2-40B4-BE49-F238E27FC236}">
                <a16:creationId xmlns:a16="http://schemas.microsoft.com/office/drawing/2014/main" id="{90E9E261-3705-48EA-DC04-2E749F4E7ED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30776" y="530735"/>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App, device, iphone, phone, smartphone">
            <a:extLst>
              <a:ext uri="{FF2B5EF4-FFF2-40B4-BE49-F238E27FC236}">
                <a16:creationId xmlns:a16="http://schemas.microsoft.com/office/drawing/2014/main" id="{FAD42F17-279B-F7D3-87B7-38225E3EF5F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51532" y="2036830"/>
            <a:ext cx="812800" cy="812800"/>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cloud, server, web ">
            <a:extLst>
              <a:ext uri="{FF2B5EF4-FFF2-40B4-BE49-F238E27FC236}">
                <a16:creationId xmlns:a16="http://schemas.microsoft.com/office/drawing/2014/main" id="{61E4C504-81AE-103A-1363-FBEC9A57C9C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70492" y="2036830"/>
            <a:ext cx="812800" cy="8128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353C5782-8C43-E081-7CB4-8C63DB90A28F}"/>
              </a:ext>
            </a:extLst>
          </p:cNvPr>
          <p:cNvSpPr txBox="1"/>
          <p:nvPr/>
        </p:nvSpPr>
        <p:spPr>
          <a:xfrm>
            <a:off x="3940376" y="641593"/>
            <a:ext cx="1021433" cy="307777"/>
          </a:xfrm>
          <a:prstGeom prst="rect">
            <a:avLst/>
          </a:prstGeom>
          <a:noFill/>
        </p:spPr>
        <p:txBody>
          <a:bodyPr wrap="none" rtlCol="0">
            <a:spAutoFit/>
          </a:bodyPr>
          <a:lstStyle/>
          <a:p>
            <a:r>
              <a:rPr lang="en-LV" dirty="0"/>
              <a:t>- 100 EUR</a:t>
            </a:r>
          </a:p>
        </p:txBody>
      </p:sp>
      <p:sp>
        <p:nvSpPr>
          <p:cNvPr id="10" name="TextBox 9">
            <a:extLst>
              <a:ext uri="{FF2B5EF4-FFF2-40B4-BE49-F238E27FC236}">
                <a16:creationId xmlns:a16="http://schemas.microsoft.com/office/drawing/2014/main" id="{86DEA925-6CD7-24CB-ED5D-A90E1B96C4CE}"/>
              </a:ext>
            </a:extLst>
          </p:cNvPr>
          <p:cNvSpPr txBox="1"/>
          <p:nvPr/>
        </p:nvSpPr>
        <p:spPr>
          <a:xfrm>
            <a:off x="3921267" y="1720120"/>
            <a:ext cx="922047" cy="307777"/>
          </a:xfrm>
          <a:prstGeom prst="rect">
            <a:avLst/>
          </a:prstGeom>
          <a:noFill/>
        </p:spPr>
        <p:txBody>
          <a:bodyPr wrap="none" rtlCol="0">
            <a:spAutoFit/>
          </a:bodyPr>
          <a:lstStyle/>
          <a:p>
            <a:r>
              <a:rPr lang="en-LV" dirty="0"/>
              <a:t>- 80 EUR</a:t>
            </a:r>
          </a:p>
        </p:txBody>
      </p:sp>
      <p:sp>
        <p:nvSpPr>
          <p:cNvPr id="11" name="TextBox 10">
            <a:extLst>
              <a:ext uri="{FF2B5EF4-FFF2-40B4-BE49-F238E27FC236}">
                <a16:creationId xmlns:a16="http://schemas.microsoft.com/office/drawing/2014/main" id="{3F6E26A9-6899-D386-3471-F3F28C14F8E0}"/>
              </a:ext>
            </a:extLst>
          </p:cNvPr>
          <p:cNvSpPr txBox="1"/>
          <p:nvPr/>
        </p:nvSpPr>
        <p:spPr>
          <a:xfrm>
            <a:off x="3916618" y="2845601"/>
            <a:ext cx="922047" cy="307777"/>
          </a:xfrm>
          <a:prstGeom prst="rect">
            <a:avLst/>
          </a:prstGeom>
          <a:noFill/>
        </p:spPr>
        <p:txBody>
          <a:bodyPr wrap="none" rtlCol="0">
            <a:spAutoFit/>
          </a:bodyPr>
          <a:lstStyle/>
          <a:p>
            <a:r>
              <a:rPr lang="en-LV" dirty="0"/>
              <a:t>- 70 EUR</a:t>
            </a:r>
          </a:p>
        </p:txBody>
      </p:sp>
      <p:sp>
        <p:nvSpPr>
          <p:cNvPr id="21" name="TextBox 20">
            <a:extLst>
              <a:ext uri="{FF2B5EF4-FFF2-40B4-BE49-F238E27FC236}">
                <a16:creationId xmlns:a16="http://schemas.microsoft.com/office/drawing/2014/main" id="{A89C660D-02B4-739E-416F-D18CE37BEDA3}"/>
              </a:ext>
            </a:extLst>
          </p:cNvPr>
          <p:cNvSpPr txBox="1"/>
          <p:nvPr/>
        </p:nvSpPr>
        <p:spPr>
          <a:xfrm>
            <a:off x="3940376" y="3938708"/>
            <a:ext cx="922047" cy="307777"/>
          </a:xfrm>
          <a:prstGeom prst="rect">
            <a:avLst/>
          </a:prstGeom>
          <a:noFill/>
        </p:spPr>
        <p:txBody>
          <a:bodyPr wrap="none" rtlCol="0">
            <a:spAutoFit/>
          </a:bodyPr>
          <a:lstStyle/>
          <a:p>
            <a:r>
              <a:rPr lang="en-LV" dirty="0"/>
              <a:t>- 10 EUR</a:t>
            </a:r>
          </a:p>
        </p:txBody>
      </p:sp>
      <p:cxnSp>
        <p:nvCxnSpPr>
          <p:cNvPr id="31" name="Straight Arrow Connector 30">
            <a:extLst>
              <a:ext uri="{FF2B5EF4-FFF2-40B4-BE49-F238E27FC236}">
                <a16:creationId xmlns:a16="http://schemas.microsoft.com/office/drawing/2014/main" id="{CD9ADB69-DF4E-752B-86ED-796351286181}"/>
              </a:ext>
            </a:extLst>
          </p:cNvPr>
          <p:cNvCxnSpPr/>
          <p:nvPr/>
        </p:nvCxnSpPr>
        <p:spPr>
          <a:xfrm>
            <a:off x="1209822" y="905470"/>
            <a:ext cx="731520" cy="0"/>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81E223FD-1DB1-6C56-C3C9-9916F94166CD}"/>
              </a:ext>
            </a:extLst>
          </p:cNvPr>
          <p:cNvCxnSpPr>
            <a:cxnSpLocks/>
          </p:cNvCxnSpPr>
          <p:nvPr/>
        </p:nvCxnSpPr>
        <p:spPr>
          <a:xfrm>
            <a:off x="1209822" y="2036830"/>
            <a:ext cx="843350" cy="276258"/>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8DEBE84A-0075-37F2-55F6-AEC81D4CBDB4}"/>
              </a:ext>
            </a:extLst>
          </p:cNvPr>
          <p:cNvCxnSpPr>
            <a:cxnSpLocks/>
          </p:cNvCxnSpPr>
          <p:nvPr/>
        </p:nvCxnSpPr>
        <p:spPr>
          <a:xfrm flipV="1">
            <a:off x="1209822" y="2571750"/>
            <a:ext cx="843350" cy="369105"/>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32E18DAA-69D6-5CF8-6AC0-3136990F7110}"/>
              </a:ext>
            </a:extLst>
          </p:cNvPr>
          <p:cNvCxnSpPr/>
          <p:nvPr/>
        </p:nvCxnSpPr>
        <p:spPr>
          <a:xfrm>
            <a:off x="1209822" y="4030136"/>
            <a:ext cx="731520" cy="0"/>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23F3C362-7FDC-54F3-CB93-5D2469A5D8F8}"/>
              </a:ext>
            </a:extLst>
          </p:cNvPr>
          <p:cNvCxnSpPr>
            <a:cxnSpLocks/>
          </p:cNvCxnSpPr>
          <p:nvPr/>
        </p:nvCxnSpPr>
        <p:spPr>
          <a:xfrm>
            <a:off x="4521628" y="1035010"/>
            <a:ext cx="976053" cy="930214"/>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ABAC1DC8-0BE1-7DBA-6936-B255BE539009}"/>
              </a:ext>
            </a:extLst>
          </p:cNvPr>
          <p:cNvCxnSpPr>
            <a:cxnSpLocks/>
            <a:endCxn id="1050" idx="1"/>
          </p:cNvCxnSpPr>
          <p:nvPr/>
        </p:nvCxnSpPr>
        <p:spPr>
          <a:xfrm>
            <a:off x="4400782" y="2102096"/>
            <a:ext cx="950750" cy="341134"/>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8889536F-565A-02CE-4DD1-0522229F6211}"/>
              </a:ext>
            </a:extLst>
          </p:cNvPr>
          <p:cNvCxnSpPr>
            <a:cxnSpLocks/>
            <a:stCxn id="11" idx="3"/>
          </p:cNvCxnSpPr>
          <p:nvPr/>
        </p:nvCxnSpPr>
        <p:spPr>
          <a:xfrm flipV="1">
            <a:off x="4838665" y="2813227"/>
            <a:ext cx="505743" cy="186263"/>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06C4002B-40E9-FCE0-9AAF-5323B9A67D59}"/>
              </a:ext>
            </a:extLst>
          </p:cNvPr>
          <p:cNvCxnSpPr>
            <a:cxnSpLocks/>
          </p:cNvCxnSpPr>
          <p:nvPr/>
        </p:nvCxnSpPr>
        <p:spPr>
          <a:xfrm flipV="1">
            <a:off x="4838665" y="3068215"/>
            <a:ext cx="605258" cy="719582"/>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17F4484C-2D41-5E70-4F34-D2C53F94E8EA}"/>
              </a:ext>
            </a:extLst>
          </p:cNvPr>
          <p:cNvCxnSpPr>
            <a:cxnSpLocks/>
          </p:cNvCxnSpPr>
          <p:nvPr/>
        </p:nvCxnSpPr>
        <p:spPr>
          <a:xfrm>
            <a:off x="6109013" y="2443230"/>
            <a:ext cx="383934" cy="0"/>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7DB43B87-20EF-D180-FA97-2036C60542BC}"/>
              </a:ext>
            </a:extLst>
          </p:cNvPr>
          <p:cNvCxnSpPr>
            <a:cxnSpLocks/>
          </p:cNvCxnSpPr>
          <p:nvPr/>
        </p:nvCxnSpPr>
        <p:spPr>
          <a:xfrm flipV="1">
            <a:off x="7046507" y="1262516"/>
            <a:ext cx="0" cy="711121"/>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sp>
        <p:nvSpPr>
          <p:cNvPr id="1027" name="Freeform 1026">
            <a:extLst>
              <a:ext uri="{FF2B5EF4-FFF2-40B4-BE49-F238E27FC236}">
                <a16:creationId xmlns:a16="http://schemas.microsoft.com/office/drawing/2014/main" id="{6D05F3E3-712C-DF93-F8EB-1FF453B26613}"/>
              </a:ext>
            </a:extLst>
          </p:cNvPr>
          <p:cNvSpPr/>
          <p:nvPr/>
        </p:nvSpPr>
        <p:spPr>
          <a:xfrm>
            <a:off x="1212114" y="155198"/>
            <a:ext cx="4956048" cy="539522"/>
          </a:xfrm>
          <a:custGeom>
            <a:avLst/>
            <a:gdLst>
              <a:gd name="connsiteX0" fmla="*/ 0 w 4956048"/>
              <a:gd name="connsiteY0" fmla="*/ 521234 h 539522"/>
              <a:gd name="connsiteX1" fmla="*/ 2340864 w 4956048"/>
              <a:gd name="connsiteY1" fmla="*/ 26 h 539522"/>
              <a:gd name="connsiteX2" fmla="*/ 4956048 w 4956048"/>
              <a:gd name="connsiteY2" fmla="*/ 539522 h 539522"/>
              <a:gd name="connsiteX3" fmla="*/ 4956048 w 4956048"/>
              <a:gd name="connsiteY3" fmla="*/ 539522 h 539522"/>
            </a:gdLst>
            <a:ahLst/>
            <a:cxnLst>
              <a:cxn ang="0">
                <a:pos x="connsiteX0" y="connsiteY0"/>
              </a:cxn>
              <a:cxn ang="0">
                <a:pos x="connsiteX1" y="connsiteY1"/>
              </a:cxn>
              <a:cxn ang="0">
                <a:pos x="connsiteX2" y="connsiteY2"/>
              </a:cxn>
              <a:cxn ang="0">
                <a:pos x="connsiteX3" y="connsiteY3"/>
              </a:cxn>
            </a:cxnLst>
            <a:rect l="l" t="t" r="r" b="b"/>
            <a:pathLst>
              <a:path w="4956048" h="539522">
                <a:moveTo>
                  <a:pt x="0" y="521234"/>
                </a:moveTo>
                <a:cubicBezTo>
                  <a:pt x="757428" y="259106"/>
                  <a:pt x="1514856" y="-3022"/>
                  <a:pt x="2340864" y="26"/>
                </a:cubicBezTo>
                <a:cubicBezTo>
                  <a:pt x="3166872" y="3074"/>
                  <a:pt x="4956048" y="539522"/>
                  <a:pt x="4956048" y="539522"/>
                </a:cubicBezTo>
                <a:lnTo>
                  <a:pt x="4956048" y="539522"/>
                </a:lnTo>
              </a:path>
            </a:pathLst>
          </a:custGeom>
          <a:noFill/>
          <a:ln w="38100">
            <a:headEnd type="stealth" w="lg" len="lg"/>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LV" dirty="0"/>
          </a:p>
        </p:txBody>
      </p:sp>
      <p:sp>
        <p:nvSpPr>
          <p:cNvPr id="1031" name="TextBox 1030">
            <a:extLst>
              <a:ext uri="{FF2B5EF4-FFF2-40B4-BE49-F238E27FC236}">
                <a16:creationId xmlns:a16="http://schemas.microsoft.com/office/drawing/2014/main" id="{1B1A462F-597B-D743-3E46-C17B879EFFE6}"/>
              </a:ext>
            </a:extLst>
          </p:cNvPr>
          <p:cNvSpPr txBox="1"/>
          <p:nvPr/>
        </p:nvSpPr>
        <p:spPr>
          <a:xfrm>
            <a:off x="4744884" y="56963"/>
            <a:ext cx="4281941" cy="307777"/>
          </a:xfrm>
          <a:prstGeom prst="rect">
            <a:avLst/>
          </a:prstGeom>
          <a:noFill/>
        </p:spPr>
        <p:txBody>
          <a:bodyPr wrap="none" rtlCol="0">
            <a:spAutoFit/>
          </a:bodyPr>
          <a:lstStyle/>
          <a:p>
            <a:r>
              <a:rPr lang="en-LV" dirty="0"/>
              <a:t>Investors atrod kontaktus potenciālajiem partneriem</a:t>
            </a:r>
          </a:p>
        </p:txBody>
      </p:sp>
      <p:cxnSp>
        <p:nvCxnSpPr>
          <p:cNvPr id="1033" name="Straight Arrow Connector 1032">
            <a:extLst>
              <a:ext uri="{FF2B5EF4-FFF2-40B4-BE49-F238E27FC236}">
                <a16:creationId xmlns:a16="http://schemas.microsoft.com/office/drawing/2014/main" id="{050392D3-EEDA-9692-1B6C-B5C16036E1F7}"/>
              </a:ext>
            </a:extLst>
          </p:cNvPr>
          <p:cNvCxnSpPr>
            <a:cxnSpLocks/>
          </p:cNvCxnSpPr>
          <p:nvPr/>
        </p:nvCxnSpPr>
        <p:spPr>
          <a:xfrm flipV="1">
            <a:off x="2873096" y="2055283"/>
            <a:ext cx="526925" cy="310708"/>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1037" name="Straight Arrow Connector 1036">
            <a:extLst>
              <a:ext uri="{FF2B5EF4-FFF2-40B4-BE49-F238E27FC236}">
                <a16:creationId xmlns:a16="http://schemas.microsoft.com/office/drawing/2014/main" id="{1741642E-C8AF-CE49-9D11-616471B87B25}"/>
              </a:ext>
            </a:extLst>
          </p:cNvPr>
          <p:cNvCxnSpPr>
            <a:cxnSpLocks/>
          </p:cNvCxnSpPr>
          <p:nvPr/>
        </p:nvCxnSpPr>
        <p:spPr>
          <a:xfrm>
            <a:off x="2867319" y="2578524"/>
            <a:ext cx="470329" cy="320964"/>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1043" name="Straight Arrow Connector 1042">
            <a:extLst>
              <a:ext uri="{FF2B5EF4-FFF2-40B4-BE49-F238E27FC236}">
                <a16:creationId xmlns:a16="http://schemas.microsoft.com/office/drawing/2014/main" id="{2FBF8167-67F9-8FBA-1BB8-DD4B51B90599}"/>
              </a:ext>
            </a:extLst>
          </p:cNvPr>
          <p:cNvCxnSpPr>
            <a:cxnSpLocks/>
            <a:endCxn id="8" idx="1"/>
          </p:cNvCxnSpPr>
          <p:nvPr/>
        </p:nvCxnSpPr>
        <p:spPr>
          <a:xfrm flipV="1">
            <a:off x="2850973" y="835535"/>
            <a:ext cx="479803" cy="123931"/>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cxnSp>
        <p:nvCxnSpPr>
          <p:cNvPr id="1047" name="Straight Arrow Connector 1046">
            <a:extLst>
              <a:ext uri="{FF2B5EF4-FFF2-40B4-BE49-F238E27FC236}">
                <a16:creationId xmlns:a16="http://schemas.microsoft.com/office/drawing/2014/main" id="{5DB3DDCC-9F4C-E861-008C-E3E289393D5F}"/>
              </a:ext>
            </a:extLst>
          </p:cNvPr>
          <p:cNvCxnSpPr>
            <a:cxnSpLocks/>
          </p:cNvCxnSpPr>
          <p:nvPr/>
        </p:nvCxnSpPr>
        <p:spPr>
          <a:xfrm>
            <a:off x="2899712" y="4013205"/>
            <a:ext cx="347324" cy="63091"/>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pic>
        <p:nvPicPr>
          <p:cNvPr id="2" name="Picture 2" descr="Businessman, foreman, investor, manager, supervisor">
            <a:extLst>
              <a:ext uri="{FF2B5EF4-FFF2-40B4-BE49-F238E27FC236}">
                <a16:creationId xmlns:a16="http://schemas.microsoft.com/office/drawing/2014/main" id="{2AF09573-BFC1-35A9-E54B-E3C291EAE67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612089" y="433372"/>
            <a:ext cx="680447" cy="680447"/>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Arrow Connector 3">
            <a:extLst>
              <a:ext uri="{FF2B5EF4-FFF2-40B4-BE49-F238E27FC236}">
                <a16:creationId xmlns:a16="http://schemas.microsoft.com/office/drawing/2014/main" id="{4630C1A7-6D50-9AA8-097F-7E4065826EF5}"/>
              </a:ext>
            </a:extLst>
          </p:cNvPr>
          <p:cNvCxnSpPr>
            <a:cxnSpLocks/>
          </p:cNvCxnSpPr>
          <p:nvPr/>
        </p:nvCxnSpPr>
        <p:spPr>
          <a:xfrm>
            <a:off x="6797627" y="1293334"/>
            <a:ext cx="0" cy="723367"/>
          </a:xfrm>
          <a:prstGeom prst="straightConnector1">
            <a:avLst/>
          </a:prstGeom>
          <a:ln w="34925">
            <a:tailEnd type="stealth" w="lg" len="lg"/>
          </a:ln>
        </p:spPr>
        <p:style>
          <a:lnRef idx="1">
            <a:schemeClr val="accent1"/>
          </a:lnRef>
          <a:fillRef idx="0">
            <a:schemeClr val="accent1"/>
          </a:fillRef>
          <a:effectRef idx="0">
            <a:schemeClr val="accent1"/>
          </a:effectRef>
          <a:fontRef idx="minor">
            <a:schemeClr val="tx1"/>
          </a:fontRef>
        </p:style>
      </p:cxnSp>
      <p:pic>
        <p:nvPicPr>
          <p:cNvPr id="13" name="Picture 16" descr="game, shop, blue, store, online ">
            <a:extLst>
              <a:ext uri="{FF2B5EF4-FFF2-40B4-BE49-F238E27FC236}">
                <a16:creationId xmlns:a16="http://schemas.microsoft.com/office/drawing/2014/main" id="{52DDB507-5F92-AB85-3447-A996FBE7700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27924" y="1303045"/>
            <a:ext cx="394144" cy="394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1353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DataTechNotes: Clustering Example with Gaussian Mixture in Python">
            <a:extLst>
              <a:ext uri="{FF2B5EF4-FFF2-40B4-BE49-F238E27FC236}">
                <a16:creationId xmlns:a16="http://schemas.microsoft.com/office/drawing/2014/main" id="{1792C545-70DD-8DC5-17FA-4721CEC7C3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956" y="1149381"/>
            <a:ext cx="4238236" cy="2994403"/>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Arrow Connector 12">
            <a:extLst>
              <a:ext uri="{FF2B5EF4-FFF2-40B4-BE49-F238E27FC236}">
                <a16:creationId xmlns:a16="http://schemas.microsoft.com/office/drawing/2014/main" id="{35A13FBC-621B-8613-5363-2D4BC2C976DB}"/>
              </a:ext>
            </a:extLst>
          </p:cNvPr>
          <p:cNvCxnSpPr>
            <a:cxnSpLocks/>
          </p:cNvCxnSpPr>
          <p:nvPr/>
        </p:nvCxnSpPr>
        <p:spPr>
          <a:xfrm>
            <a:off x="3171005" y="832701"/>
            <a:ext cx="556682" cy="1027018"/>
          </a:xfrm>
          <a:prstGeom prst="straightConnector1">
            <a:avLst/>
          </a:prstGeom>
          <a:ln w="666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792C381-AC8B-82F1-F9CD-917965B03BC4}"/>
              </a:ext>
            </a:extLst>
          </p:cNvPr>
          <p:cNvCxnSpPr>
            <a:cxnSpLocks/>
          </p:cNvCxnSpPr>
          <p:nvPr/>
        </p:nvCxnSpPr>
        <p:spPr>
          <a:xfrm>
            <a:off x="3010863" y="887567"/>
            <a:ext cx="622772" cy="1545491"/>
          </a:xfrm>
          <a:prstGeom prst="straightConnector1">
            <a:avLst/>
          </a:prstGeom>
          <a:ln w="666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5" name="Subtitle 2">
            <a:extLst>
              <a:ext uri="{FF2B5EF4-FFF2-40B4-BE49-F238E27FC236}">
                <a16:creationId xmlns:a16="http://schemas.microsoft.com/office/drawing/2014/main" id="{98150E8A-21E5-64C3-8D89-93E069F93947}"/>
              </a:ext>
            </a:extLst>
          </p:cNvPr>
          <p:cNvSpPr txBox="1">
            <a:spLocks/>
          </p:cNvSpPr>
          <p:nvPr/>
        </p:nvSpPr>
        <p:spPr>
          <a:xfrm>
            <a:off x="642813" y="596958"/>
            <a:ext cx="2811588" cy="28955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lv-LV" sz="1300" b="1" dirty="0">
                <a:solidFill>
                  <a:schemeClr val="accent4"/>
                </a:solidFill>
                <a:latin typeface="Catamaran Light"/>
                <a:cs typeface="Catamaran Light"/>
              </a:rPr>
              <a:t>Grāmatvedības </a:t>
            </a:r>
            <a:r>
              <a:rPr lang="lv-LV" sz="1300" b="1" dirty="0">
                <a:solidFill>
                  <a:schemeClr val="accent4"/>
                </a:solidFill>
                <a:latin typeface="Catamaran Light"/>
                <a:cs typeface="Catamaran Light"/>
                <a:sym typeface="Livvic"/>
              </a:rPr>
              <a:t>pakalpojumu</a:t>
            </a:r>
            <a:r>
              <a:rPr lang="lv-LV" sz="1300" b="1" dirty="0">
                <a:solidFill>
                  <a:schemeClr val="accent4"/>
                </a:solidFill>
                <a:latin typeface="Catamaran Light"/>
                <a:cs typeface="Catamaran Light"/>
              </a:rPr>
              <a:t> sniedzēji</a:t>
            </a:r>
          </a:p>
        </p:txBody>
      </p:sp>
      <p:sp>
        <p:nvSpPr>
          <p:cNvPr id="16" name="Subtitle 2">
            <a:extLst>
              <a:ext uri="{FF2B5EF4-FFF2-40B4-BE49-F238E27FC236}">
                <a16:creationId xmlns:a16="http://schemas.microsoft.com/office/drawing/2014/main" id="{82AFA398-981F-B046-04EF-B644AF160229}"/>
              </a:ext>
            </a:extLst>
          </p:cNvPr>
          <p:cNvSpPr txBox="1">
            <a:spLocks/>
          </p:cNvSpPr>
          <p:nvPr/>
        </p:nvSpPr>
        <p:spPr>
          <a:xfrm>
            <a:off x="2370088" y="4311876"/>
            <a:ext cx="1781775" cy="289556"/>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lv-LV" sz="1300" b="1" dirty="0">
                <a:solidFill>
                  <a:schemeClr val="accent4"/>
                </a:solidFill>
                <a:latin typeface="Catamaran Light"/>
                <a:cs typeface="Catamaran Light"/>
              </a:rPr>
              <a:t>Biroja preču piegādātāji</a:t>
            </a:r>
          </a:p>
        </p:txBody>
      </p:sp>
      <p:cxnSp>
        <p:nvCxnSpPr>
          <p:cNvPr id="17" name="Straight Arrow Connector 16">
            <a:extLst>
              <a:ext uri="{FF2B5EF4-FFF2-40B4-BE49-F238E27FC236}">
                <a16:creationId xmlns:a16="http://schemas.microsoft.com/office/drawing/2014/main" id="{C5C32DEB-83C5-2E86-B97F-CEFEC17C608A}"/>
              </a:ext>
            </a:extLst>
          </p:cNvPr>
          <p:cNvCxnSpPr>
            <a:cxnSpLocks/>
          </p:cNvCxnSpPr>
          <p:nvPr/>
        </p:nvCxnSpPr>
        <p:spPr>
          <a:xfrm flipH="1" flipV="1">
            <a:off x="2660270" y="3055895"/>
            <a:ext cx="661979" cy="1192146"/>
          </a:xfrm>
          <a:prstGeom prst="straightConnector1">
            <a:avLst/>
          </a:prstGeom>
          <a:ln w="666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8A5D7922-740E-698C-5A3D-DBA0216F60CD}"/>
              </a:ext>
            </a:extLst>
          </p:cNvPr>
          <p:cNvCxnSpPr>
            <a:cxnSpLocks/>
          </p:cNvCxnSpPr>
          <p:nvPr/>
        </p:nvCxnSpPr>
        <p:spPr>
          <a:xfrm flipH="1" flipV="1">
            <a:off x="1960163" y="2649186"/>
            <a:ext cx="1210842" cy="1651294"/>
          </a:xfrm>
          <a:prstGeom prst="straightConnector1">
            <a:avLst/>
          </a:prstGeom>
          <a:ln w="666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9" name="Subtitle 2">
            <a:extLst>
              <a:ext uri="{FF2B5EF4-FFF2-40B4-BE49-F238E27FC236}">
                <a16:creationId xmlns:a16="http://schemas.microsoft.com/office/drawing/2014/main" id="{9FEB55B2-D6FE-F01E-E752-69E0FD242C23}"/>
              </a:ext>
            </a:extLst>
          </p:cNvPr>
          <p:cNvSpPr txBox="1">
            <a:spLocks/>
          </p:cNvSpPr>
          <p:nvPr/>
        </p:nvSpPr>
        <p:spPr>
          <a:xfrm>
            <a:off x="33869" y="4460181"/>
            <a:ext cx="1998133" cy="28955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lv-LV" sz="1300" b="1" dirty="0">
                <a:solidFill>
                  <a:schemeClr val="accent4"/>
                </a:solidFill>
                <a:latin typeface="Catamaran Light"/>
                <a:cs typeface="Catamaran Light"/>
              </a:rPr>
              <a:t>Datortehnikas piegādātājs</a:t>
            </a:r>
          </a:p>
        </p:txBody>
      </p:sp>
      <p:cxnSp>
        <p:nvCxnSpPr>
          <p:cNvPr id="20" name="Straight Arrow Connector 19">
            <a:extLst>
              <a:ext uri="{FF2B5EF4-FFF2-40B4-BE49-F238E27FC236}">
                <a16:creationId xmlns:a16="http://schemas.microsoft.com/office/drawing/2014/main" id="{9A92C4DA-AC32-9081-D5D5-D9E854A107B7}"/>
              </a:ext>
            </a:extLst>
          </p:cNvPr>
          <p:cNvCxnSpPr>
            <a:cxnSpLocks/>
          </p:cNvCxnSpPr>
          <p:nvPr/>
        </p:nvCxnSpPr>
        <p:spPr>
          <a:xfrm flipV="1">
            <a:off x="944151" y="3360772"/>
            <a:ext cx="407819" cy="1076831"/>
          </a:xfrm>
          <a:prstGeom prst="straightConnector1">
            <a:avLst/>
          </a:prstGeom>
          <a:ln w="666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3" name="Google Shape;176;p30">
            <a:extLst>
              <a:ext uri="{FF2B5EF4-FFF2-40B4-BE49-F238E27FC236}">
                <a16:creationId xmlns:a16="http://schemas.microsoft.com/office/drawing/2014/main" id="{69C87C82-A11C-E67E-6636-D408CE8CBBC4}"/>
              </a:ext>
            </a:extLst>
          </p:cNvPr>
          <p:cNvSpPr txBox="1">
            <a:spLocks/>
          </p:cNvSpPr>
          <p:nvPr/>
        </p:nvSpPr>
        <p:spPr>
          <a:xfrm rot="5400000">
            <a:off x="6343705" y="1988004"/>
            <a:ext cx="3596764" cy="4875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Livvic"/>
              <a:buNone/>
              <a:defRPr sz="2400" b="1" i="0" u="none" strike="noStrike" cap="none">
                <a:solidFill>
                  <a:schemeClr val="dk1"/>
                </a:solidFill>
                <a:latin typeface="Livvic"/>
                <a:ea typeface="Livvic"/>
                <a:cs typeface="Livvic"/>
                <a:sym typeface="Livvic"/>
              </a:defRPr>
            </a:lvl1pPr>
            <a:lvl2pPr marR="0" lvl="1"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2pPr>
            <a:lvl3pPr marR="0" lvl="2"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3pPr>
            <a:lvl4pPr marR="0" lvl="3"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4pPr>
            <a:lvl5pPr marR="0" lvl="4"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5pPr>
            <a:lvl6pPr marR="0" lvl="5"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6pPr>
            <a:lvl7pPr marR="0" lvl="6"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7pPr>
            <a:lvl8pPr marR="0" lvl="7"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8pPr>
            <a:lvl9pPr marR="0" lvl="8" algn="l" rtl="0">
              <a:lnSpc>
                <a:spcPct val="100000"/>
              </a:lnSpc>
              <a:spcBef>
                <a:spcPts val="0"/>
              </a:spcBef>
              <a:spcAft>
                <a:spcPts val="0"/>
              </a:spcAft>
              <a:buClr>
                <a:schemeClr val="dk1"/>
              </a:buClr>
              <a:buSzPts val="3000"/>
              <a:buFont typeface="Livvic"/>
              <a:buNone/>
              <a:defRPr sz="3000" b="1" i="0" u="none" strike="noStrike" cap="none">
                <a:solidFill>
                  <a:schemeClr val="dk1"/>
                </a:solidFill>
                <a:latin typeface="Livvic"/>
                <a:ea typeface="Livvic"/>
                <a:cs typeface="Livvic"/>
                <a:sym typeface="Livvic"/>
              </a:defRPr>
            </a:lvl9pPr>
          </a:lstStyle>
          <a:p>
            <a:r>
              <a:rPr lang="en-GB" dirty="0"/>
              <a:t>JAUNAIS PRODUKTS III</a:t>
            </a:r>
          </a:p>
        </p:txBody>
      </p:sp>
      <p:sp>
        <p:nvSpPr>
          <p:cNvPr id="24" name="Google Shape;210;p32">
            <a:extLst>
              <a:ext uri="{FF2B5EF4-FFF2-40B4-BE49-F238E27FC236}">
                <a16:creationId xmlns:a16="http://schemas.microsoft.com/office/drawing/2014/main" id="{619365FB-0226-D561-E4FC-D529D4E7E16D}"/>
              </a:ext>
            </a:extLst>
          </p:cNvPr>
          <p:cNvSpPr txBox="1">
            <a:spLocks noGrp="1"/>
          </p:cNvSpPr>
          <p:nvPr>
            <p:ph type="subTitle" idx="1"/>
          </p:nvPr>
        </p:nvSpPr>
        <p:spPr>
          <a:xfrm>
            <a:off x="4821740" y="1149381"/>
            <a:ext cx="2907604" cy="2880755"/>
          </a:xfrm>
          <a:prstGeom prst="rect">
            <a:avLst/>
          </a:prstGeom>
        </p:spPr>
        <p:txBody>
          <a:bodyPr spcFirstLastPara="1" wrap="square" lIns="91425" tIns="91425" rIns="91425" bIns="91425" anchor="t" anchorCtr="0">
            <a:noAutofit/>
          </a:bodyPr>
          <a:lstStyle/>
          <a:p>
            <a:pPr marL="0" lvl="0" indent="0" algn="l" rtl="0">
              <a:lnSpc>
                <a:spcPct val="150000"/>
              </a:lnSpc>
              <a:spcBef>
                <a:spcPts val="0"/>
              </a:spcBef>
              <a:spcAft>
                <a:spcPts val="0"/>
              </a:spcAft>
            </a:pPr>
            <a:r>
              <a:rPr lang="en" sz="1400" b="1" dirty="0" err="1"/>
              <a:t>Algorims</a:t>
            </a:r>
            <a:r>
              <a:rPr lang="en" sz="1400" b="1" dirty="0"/>
              <a:t> </a:t>
            </a:r>
            <a:r>
              <a:rPr lang="en" sz="1400" b="1" u="sng" dirty="0" err="1"/>
              <a:t>kategorizē</a:t>
            </a:r>
            <a:r>
              <a:rPr lang="en" sz="1400" b="1" u="sng" dirty="0"/>
              <a:t> </a:t>
            </a:r>
            <a:r>
              <a:rPr lang="en" sz="1400" b="1" u="sng" dirty="0" err="1"/>
              <a:t>uzņēmumus</a:t>
            </a:r>
            <a:r>
              <a:rPr lang="en" sz="1400" b="1" u="sng" dirty="0"/>
              <a:t> </a:t>
            </a:r>
            <a:r>
              <a:rPr lang="en" sz="1400" b="1" dirty="0"/>
              <a:t>un </a:t>
            </a:r>
            <a:r>
              <a:rPr lang="en" sz="1400" b="1" dirty="0" err="1"/>
              <a:t>piešķir</a:t>
            </a:r>
            <a:r>
              <a:rPr lang="en" sz="1400" b="1" dirty="0"/>
              <a:t> </a:t>
            </a:r>
            <a:r>
              <a:rPr lang="en" sz="1400" b="1" dirty="0" err="1"/>
              <a:t>iegultes</a:t>
            </a:r>
            <a:r>
              <a:rPr lang="en" sz="1400" b="1" dirty="0"/>
              <a:t> </a:t>
            </a:r>
            <a:r>
              <a:rPr lang="en" sz="1400" b="1" dirty="0" err="1"/>
              <a:t>vektorus</a:t>
            </a:r>
            <a:r>
              <a:rPr lang="en" sz="1400" b="1" dirty="0"/>
              <a:t>, </a:t>
            </a:r>
            <a:r>
              <a:rPr lang="en" sz="1400" b="1" dirty="0" err="1"/>
              <a:t>kur</a:t>
            </a:r>
            <a:r>
              <a:rPr lang="en" sz="1400" b="1" dirty="0"/>
              <a:t> </a:t>
            </a:r>
            <a:r>
              <a:rPr lang="en" sz="1400" b="1" dirty="0" err="1"/>
              <a:t>līdzīgi</a:t>
            </a:r>
            <a:r>
              <a:rPr lang="en" sz="1400" b="1" dirty="0"/>
              <a:t> </a:t>
            </a:r>
            <a:r>
              <a:rPr lang="en" sz="1400" b="1" dirty="0" err="1"/>
              <a:t>uzņēmumi</a:t>
            </a:r>
            <a:r>
              <a:rPr lang="en" sz="1400" b="1" dirty="0"/>
              <a:t> </a:t>
            </a:r>
            <a:r>
              <a:rPr lang="en" sz="1400" b="1" dirty="0" err="1"/>
              <a:t>ir</a:t>
            </a:r>
            <a:r>
              <a:rPr lang="en" sz="1400" b="1" dirty="0"/>
              <a:t> </a:t>
            </a:r>
            <a:r>
              <a:rPr lang="en" sz="1400" b="1" dirty="0" err="1"/>
              <a:t>savstarpēji</a:t>
            </a:r>
            <a:r>
              <a:rPr lang="en" sz="1400" b="1" dirty="0"/>
              <a:t> </a:t>
            </a:r>
            <a:r>
              <a:rPr lang="en" sz="1400" b="1" dirty="0" err="1"/>
              <a:t>tuvāk</a:t>
            </a:r>
            <a:r>
              <a:rPr lang="en" sz="1400" b="1" dirty="0"/>
              <a:t> </a:t>
            </a:r>
            <a:r>
              <a:rPr lang="en" sz="1400" b="1" dirty="0" err="1"/>
              <a:t>novietoti</a:t>
            </a:r>
            <a:r>
              <a:rPr lang="en" sz="1400" b="1" dirty="0"/>
              <a:t> </a:t>
            </a:r>
            <a:r>
              <a:rPr lang="en" sz="1400" b="1" dirty="0" err="1"/>
              <a:t>lantenajā</a:t>
            </a:r>
            <a:r>
              <a:rPr lang="en" sz="1400" b="1" dirty="0"/>
              <a:t> </a:t>
            </a:r>
            <a:r>
              <a:rPr lang="en" sz="1400" b="1" dirty="0" err="1"/>
              <a:t>telpā</a:t>
            </a:r>
            <a:r>
              <a:rPr lang="en" sz="1400" b="1" dirty="0"/>
              <a:t>. </a:t>
            </a:r>
            <a:r>
              <a:rPr lang="en" sz="1400" b="1" dirty="0" err="1"/>
              <a:t>Tiek</a:t>
            </a:r>
            <a:r>
              <a:rPr lang="en" sz="1400" b="1" dirty="0"/>
              <a:t> </a:t>
            </a:r>
            <a:r>
              <a:rPr lang="en" sz="1400" b="1" dirty="0" err="1"/>
              <a:t>izmantoti</a:t>
            </a:r>
            <a:r>
              <a:rPr lang="en" sz="1400" b="1" dirty="0"/>
              <a:t> </a:t>
            </a:r>
            <a:r>
              <a:rPr lang="en" sz="1400" b="1" dirty="0" err="1"/>
              <a:t>inovatīvi</a:t>
            </a:r>
            <a:r>
              <a:rPr lang="en" sz="1400" b="1" dirty="0"/>
              <a:t> </a:t>
            </a:r>
            <a:r>
              <a:rPr lang="en" sz="1400" b="1" dirty="0" err="1"/>
              <a:t>mākslīgā</a:t>
            </a:r>
            <a:r>
              <a:rPr lang="en" sz="1400" b="1" dirty="0"/>
              <a:t> </a:t>
            </a:r>
            <a:r>
              <a:rPr lang="en" sz="1400" b="1" dirty="0" err="1"/>
              <a:t>intelekta</a:t>
            </a:r>
            <a:r>
              <a:rPr lang="en" sz="1400" b="1" dirty="0"/>
              <a:t> </a:t>
            </a:r>
            <a:r>
              <a:rPr lang="en" sz="1400" b="1" dirty="0" err="1"/>
              <a:t>paņēmieni</a:t>
            </a:r>
            <a:r>
              <a:rPr lang="en" sz="1400" b="1" dirty="0"/>
              <a:t> </a:t>
            </a:r>
            <a:r>
              <a:rPr lang="en" sz="1400" b="1" dirty="0" err="1"/>
              <a:t>kā</a:t>
            </a:r>
            <a:r>
              <a:rPr lang="en" sz="1400" b="1" dirty="0"/>
              <a:t> HDBSCAN, </a:t>
            </a:r>
            <a:br>
              <a:rPr lang="en" sz="1400" b="1" dirty="0"/>
            </a:br>
            <a:r>
              <a:rPr lang="en" sz="1400" b="1" dirty="0"/>
              <a:t>Variational-Auto Encoder un </a:t>
            </a:r>
            <a:r>
              <a:rPr lang="en" sz="1400" b="1" dirty="0" err="1"/>
              <a:t>citi</a:t>
            </a:r>
            <a:r>
              <a:rPr lang="en" sz="1400" b="1" dirty="0"/>
              <a:t>.</a:t>
            </a:r>
          </a:p>
        </p:txBody>
      </p:sp>
      <p:sp>
        <p:nvSpPr>
          <p:cNvPr id="25" name="Subtitle 2">
            <a:extLst>
              <a:ext uri="{FF2B5EF4-FFF2-40B4-BE49-F238E27FC236}">
                <a16:creationId xmlns:a16="http://schemas.microsoft.com/office/drawing/2014/main" id="{65869FBB-3D62-D1FD-7A19-8F75605E5EAB}"/>
              </a:ext>
            </a:extLst>
          </p:cNvPr>
          <p:cNvSpPr txBox="1">
            <a:spLocks/>
          </p:cNvSpPr>
          <p:nvPr/>
        </p:nvSpPr>
        <p:spPr>
          <a:xfrm>
            <a:off x="192848" y="4840049"/>
            <a:ext cx="1998133" cy="289556"/>
          </a:xfrm>
          <a:prstGeom prst="rect">
            <a:avLst/>
          </a:prstGeom>
        </p:spPr>
        <p:txBody>
          <a:bodyPr vert="horz" lIns="91440" tIns="45720" rIns="91440" bIns="45720" rtlCol="0">
            <a:normAutofit fontScale="5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lv-LV" sz="1300" b="1" dirty="0">
                <a:solidFill>
                  <a:schemeClr val="bg2"/>
                </a:solidFill>
                <a:latin typeface="Catamaran Light"/>
                <a:cs typeface="Catamaran Light"/>
              </a:rPr>
              <a:t>* Attēlā katrs datu punkts ir viens maksājuma uzdevums kā PCA </a:t>
            </a:r>
            <a:r>
              <a:rPr lang="lv-LV" sz="1300" b="1" dirty="0" err="1">
                <a:solidFill>
                  <a:schemeClr val="bg2"/>
                </a:solidFill>
                <a:latin typeface="Catamaran Light"/>
                <a:cs typeface="Catamaran Light"/>
              </a:rPr>
              <a:t>iegultnes</a:t>
            </a:r>
            <a:r>
              <a:rPr lang="lv-LV" sz="1300" b="1" dirty="0">
                <a:solidFill>
                  <a:schemeClr val="bg2"/>
                </a:solidFill>
                <a:latin typeface="Catamaran Light"/>
                <a:cs typeface="Catamaran Light"/>
              </a:rPr>
              <a:t> vektors</a:t>
            </a:r>
          </a:p>
        </p:txBody>
      </p:sp>
      <p:pic>
        <p:nvPicPr>
          <p:cNvPr id="27" name="Picture 26">
            <a:extLst>
              <a:ext uri="{FF2B5EF4-FFF2-40B4-BE49-F238E27FC236}">
                <a16:creationId xmlns:a16="http://schemas.microsoft.com/office/drawing/2014/main" id="{53CEF9BE-B49B-4BAE-4D2B-84F015976C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1980" y="4501960"/>
            <a:ext cx="2468493" cy="302114"/>
          </a:xfrm>
          <a:prstGeom prst="rect">
            <a:avLst/>
          </a:prstGeom>
          <a:noFill/>
          <a:extLst>
            <a:ext uri="{909E8E84-426E-40DD-AFC4-6F175D3DCCD1}">
              <a14:hiddenFill xmlns:a14="http://schemas.microsoft.com/office/drawing/2010/main">
                <a:solidFill>
                  <a:srgbClr val="FFFFFF"/>
                </a:solidFill>
              </a14:hiddenFill>
            </a:ext>
          </a:extLst>
        </p:spPr>
      </p:pic>
      <p:sp>
        <p:nvSpPr>
          <p:cNvPr id="28" name="Google Shape;138;p27">
            <a:extLst>
              <a:ext uri="{FF2B5EF4-FFF2-40B4-BE49-F238E27FC236}">
                <a16:creationId xmlns:a16="http://schemas.microsoft.com/office/drawing/2014/main" id="{B9CFEA0F-4B86-93FF-2B7B-7282C461D385}"/>
              </a:ext>
            </a:extLst>
          </p:cNvPr>
          <p:cNvSpPr/>
          <p:nvPr/>
        </p:nvSpPr>
        <p:spPr>
          <a:xfrm rot="-5400000" flipH="1">
            <a:off x="8771179" y="4770679"/>
            <a:ext cx="302114" cy="443526"/>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10488713"/>
      </p:ext>
    </p:extLst>
  </p:cSld>
  <p:clrMapOvr>
    <a:masterClrMapping/>
  </p:clrMapOvr>
</p:sld>
</file>

<file path=ppt/theme/theme1.xml><?xml version="1.0" encoding="utf-8"?>
<a:theme xmlns:a="http://schemas.openxmlformats.org/drawingml/2006/main" name="Engineering Project Proposal by Slidesgo">
  <a:themeElements>
    <a:clrScheme name="Simple Light">
      <a:dk1>
        <a:srgbClr val="434343"/>
      </a:dk1>
      <a:lt1>
        <a:srgbClr val="FFFFFF"/>
      </a:lt1>
      <a:dk2>
        <a:srgbClr val="595959"/>
      </a:dk2>
      <a:lt2>
        <a:srgbClr val="EEEEEE"/>
      </a:lt2>
      <a:accent1>
        <a:srgbClr val="556D96"/>
      </a:accent1>
      <a:accent2>
        <a:srgbClr val="212121"/>
      </a:accent2>
      <a:accent3>
        <a:srgbClr val="A9B9D3"/>
      </a:accent3>
      <a:accent4>
        <a:srgbClr val="26529E"/>
      </a:accent4>
      <a:accent5>
        <a:srgbClr val="62779B"/>
      </a:accent5>
      <a:accent6>
        <a:srgbClr val="363F4C"/>
      </a:accent6>
      <a:hlink>
        <a:srgbClr val="43434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427</TotalTime>
  <Words>651</Words>
  <Application>Microsoft Macintosh PowerPoint</Application>
  <PresentationFormat>On-screen Show (16:9)</PresentationFormat>
  <Paragraphs>143</Paragraphs>
  <Slides>21</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Wingdings</vt:lpstr>
      <vt:lpstr>Livvic Light</vt:lpstr>
      <vt:lpstr>Livvic</vt:lpstr>
      <vt:lpstr>Arial</vt:lpstr>
      <vt:lpstr>Roboto</vt:lpstr>
      <vt:lpstr>Catamaran Light</vt:lpstr>
      <vt:lpstr>Fira Sans Extra Condensed Medium</vt:lpstr>
      <vt:lpstr>Engineering Project Proposal by Slidesgo</vt:lpstr>
      <vt:lpstr>Ampere</vt:lpstr>
      <vt:lpstr>UZŅĒMUMS</vt:lpstr>
      <vt:lpstr>ESOŠAIS PRODUKTS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KONKURENTI</vt:lpstr>
      <vt:lpstr>Izpēte</vt:lpstr>
      <vt:lpstr>VEIKTĀS AKTIVITĀTES</vt:lpstr>
      <vt:lpstr>AKTIVITĀŠU PLĀNS</vt:lpstr>
      <vt:lpstr>POTENCIĀLĀ IETEKME UZ KOMERSANTU</vt:lpstr>
      <vt:lpstr>NEPIECIEŠAMAIS FINANSĒJUMS</vt:lpstr>
      <vt:lpstr>Paldies par uzmanību!</vt:lpstr>
      <vt:lpstr>Paldies par uzmanību!</vt:lpstr>
      <vt:lpstr>Paldies par uzmanību!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NOSAUKUMS</dc:title>
  <cp:lastModifiedBy>Ēvalds Urtāns</cp:lastModifiedBy>
  <cp:revision>61</cp:revision>
  <cp:lastPrinted>2022-11-25T12:04:24Z</cp:lastPrinted>
  <dcterms:modified xsi:type="dcterms:W3CDTF">2022-12-06T15:28:13Z</dcterms:modified>
</cp:coreProperties>
</file>