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2" r:id="rId6"/>
    <p:sldId id="264" r:id="rId7"/>
    <p:sldId id="260" r:id="rId8"/>
    <p:sldId id="261" r:id="rId9"/>
    <p:sldId id="265" r:id="rId10"/>
  </p:sldIdLst>
  <p:sldSz cx="12192000" cy="6858000"/>
  <p:notesSz cx="6858000" cy="9144000"/>
  <p:defaultTextStyle>
    <a:defPPr>
      <a:defRPr lang="en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E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CFEAE52-0359-4670-9836-6C1F0E54865A}" v="12" dt="2022-08-24T10:13:00.5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84"/>
    <p:restoredTop sz="96327"/>
  </p:normalViewPr>
  <p:slideViewPr>
    <p:cSldViewPr snapToGrid="0">
      <p:cViewPr varScale="1">
        <p:scale>
          <a:sx n="150" d="100"/>
          <a:sy n="150" d="100"/>
        </p:scale>
        <p:origin x="176" y="4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utans, Valdis" userId="a1f8ce1b-cbbc-4ad5-bd19-4aaf514d7199" providerId="ADAL" clId="{DCFEAE52-0359-4670-9836-6C1F0E54865A}"/>
    <pc:docChg chg="custSel modSld">
      <pc:chgData name="Brutans, Valdis" userId="a1f8ce1b-cbbc-4ad5-bd19-4aaf514d7199" providerId="ADAL" clId="{DCFEAE52-0359-4670-9836-6C1F0E54865A}" dt="2022-08-24T10:13:00.554" v="167" actId="1076"/>
      <pc:docMkLst>
        <pc:docMk/>
      </pc:docMkLst>
      <pc:sldChg chg="modSp mod">
        <pc:chgData name="Brutans, Valdis" userId="a1f8ce1b-cbbc-4ad5-bd19-4aaf514d7199" providerId="ADAL" clId="{DCFEAE52-0359-4670-9836-6C1F0E54865A}" dt="2022-08-24T08:46:50.024" v="41" actId="13926"/>
        <pc:sldMkLst>
          <pc:docMk/>
          <pc:sldMk cId="787103279" sldId="257"/>
        </pc:sldMkLst>
        <pc:spChg chg="mod">
          <ac:chgData name="Brutans, Valdis" userId="a1f8ce1b-cbbc-4ad5-bd19-4aaf514d7199" providerId="ADAL" clId="{DCFEAE52-0359-4670-9836-6C1F0E54865A}" dt="2022-08-24T08:46:50.024" v="41" actId="13926"/>
          <ac:spMkLst>
            <pc:docMk/>
            <pc:sldMk cId="787103279" sldId="257"/>
            <ac:spMk id="7" creationId="{4A75C098-FDC4-E08C-2913-10A9BD4B14DB}"/>
          </ac:spMkLst>
        </pc:spChg>
      </pc:sldChg>
      <pc:sldChg chg="addSp delSp modSp mod">
        <pc:chgData name="Brutans, Valdis" userId="a1f8ce1b-cbbc-4ad5-bd19-4aaf514d7199" providerId="ADAL" clId="{DCFEAE52-0359-4670-9836-6C1F0E54865A}" dt="2022-08-24T10:13:00.554" v="167" actId="1076"/>
        <pc:sldMkLst>
          <pc:docMk/>
          <pc:sldMk cId="4068229661" sldId="258"/>
        </pc:sldMkLst>
        <pc:spChg chg="mod">
          <ac:chgData name="Brutans, Valdis" userId="a1f8ce1b-cbbc-4ad5-bd19-4aaf514d7199" providerId="ADAL" clId="{DCFEAE52-0359-4670-9836-6C1F0E54865A}" dt="2022-08-24T10:00:25.269" v="63" actId="14100"/>
          <ac:spMkLst>
            <pc:docMk/>
            <pc:sldMk cId="4068229661" sldId="258"/>
            <ac:spMk id="4" creationId="{11F2FE6D-3509-B996-9FE4-843A3AE7EAC4}"/>
          </ac:spMkLst>
        </pc:spChg>
        <pc:spChg chg="del mod">
          <ac:chgData name="Brutans, Valdis" userId="a1f8ce1b-cbbc-4ad5-bd19-4aaf514d7199" providerId="ADAL" clId="{DCFEAE52-0359-4670-9836-6C1F0E54865A}" dt="2022-08-24T09:59:51.131" v="50" actId="478"/>
          <ac:spMkLst>
            <pc:docMk/>
            <pc:sldMk cId="4068229661" sldId="258"/>
            <ac:spMk id="8" creationId="{C0757950-2AE0-1755-953B-6BBC49DA6C6B}"/>
          </ac:spMkLst>
        </pc:spChg>
        <pc:spChg chg="add del mod">
          <ac:chgData name="Brutans, Valdis" userId="a1f8ce1b-cbbc-4ad5-bd19-4aaf514d7199" providerId="ADAL" clId="{DCFEAE52-0359-4670-9836-6C1F0E54865A}" dt="2022-08-24T10:11:57.908" v="157" actId="478"/>
          <ac:spMkLst>
            <pc:docMk/>
            <pc:sldMk cId="4068229661" sldId="258"/>
            <ac:spMk id="10" creationId="{34A231B6-674F-4B1D-93F4-4BD767F7695B}"/>
          </ac:spMkLst>
        </pc:spChg>
        <pc:picChg chg="add del mod">
          <ac:chgData name="Brutans, Valdis" userId="a1f8ce1b-cbbc-4ad5-bd19-4aaf514d7199" providerId="ADAL" clId="{DCFEAE52-0359-4670-9836-6C1F0E54865A}" dt="2022-08-24T10:11:55.947" v="156" actId="478"/>
          <ac:picMkLst>
            <pc:docMk/>
            <pc:sldMk cId="4068229661" sldId="258"/>
            <ac:picMk id="6" creationId="{6B2ACE30-197B-4CEC-824A-96104F7B2072}"/>
          </ac:picMkLst>
        </pc:picChg>
        <pc:picChg chg="add del mod">
          <ac:chgData name="Brutans, Valdis" userId="a1f8ce1b-cbbc-4ad5-bd19-4aaf514d7199" providerId="ADAL" clId="{DCFEAE52-0359-4670-9836-6C1F0E54865A}" dt="2022-08-24T10:11:59.348" v="158" actId="478"/>
          <ac:picMkLst>
            <pc:docMk/>
            <pc:sldMk cId="4068229661" sldId="258"/>
            <ac:picMk id="9" creationId="{1D67CCB7-10BE-4BF8-9C8C-9B984D17C5A9}"/>
          </ac:picMkLst>
        </pc:picChg>
        <pc:picChg chg="add mod">
          <ac:chgData name="Brutans, Valdis" userId="a1f8ce1b-cbbc-4ad5-bd19-4aaf514d7199" providerId="ADAL" clId="{DCFEAE52-0359-4670-9836-6C1F0E54865A}" dt="2022-08-24T10:13:00.554" v="167" actId="1076"/>
          <ac:picMkLst>
            <pc:docMk/>
            <pc:sldMk cId="4068229661" sldId="258"/>
            <ac:picMk id="1026" creationId="{40383E66-8AB1-44FC-B832-E019EDA05F91}"/>
          </ac:picMkLst>
        </pc:picChg>
        <pc:picChg chg="del">
          <ac:chgData name="Brutans, Valdis" userId="a1f8ce1b-cbbc-4ad5-bd19-4aaf514d7199" providerId="ADAL" clId="{DCFEAE52-0359-4670-9836-6C1F0E54865A}" dt="2022-08-24T09:59:45.766" v="48" actId="478"/>
          <ac:picMkLst>
            <pc:docMk/>
            <pc:sldMk cId="4068229661" sldId="258"/>
            <ac:picMk id="7170" creationId="{59374E5F-5859-882E-9299-E42D9B43D980}"/>
          </ac:picMkLst>
        </pc:picChg>
      </pc:sldChg>
      <pc:sldChg chg="modSp mod">
        <pc:chgData name="Brutans, Valdis" userId="a1f8ce1b-cbbc-4ad5-bd19-4aaf514d7199" providerId="ADAL" clId="{DCFEAE52-0359-4670-9836-6C1F0E54865A}" dt="2022-08-24T08:44:39.145" v="33" actId="20577"/>
        <pc:sldMkLst>
          <pc:docMk/>
          <pc:sldMk cId="906116127" sldId="259"/>
        </pc:sldMkLst>
        <pc:spChg chg="mod">
          <ac:chgData name="Brutans, Valdis" userId="a1f8ce1b-cbbc-4ad5-bd19-4aaf514d7199" providerId="ADAL" clId="{DCFEAE52-0359-4670-9836-6C1F0E54865A}" dt="2022-08-24T08:44:39.145" v="33" actId="20577"/>
          <ac:spMkLst>
            <pc:docMk/>
            <pc:sldMk cId="906116127" sldId="259"/>
            <ac:spMk id="3" creationId="{84F4AF2A-D9BB-3351-ABE9-DDAA2EF9FBCB}"/>
          </ac:spMkLst>
        </pc:spChg>
      </pc:sldChg>
      <pc:sldChg chg="modSp mod">
        <pc:chgData name="Brutans, Valdis" userId="a1f8ce1b-cbbc-4ad5-bd19-4aaf514d7199" providerId="ADAL" clId="{DCFEAE52-0359-4670-9836-6C1F0E54865A}" dt="2022-08-24T10:07:59.840" v="155" actId="20577"/>
        <pc:sldMkLst>
          <pc:docMk/>
          <pc:sldMk cId="3960879752" sldId="262"/>
        </pc:sldMkLst>
        <pc:spChg chg="mod">
          <ac:chgData name="Brutans, Valdis" userId="a1f8ce1b-cbbc-4ad5-bd19-4aaf514d7199" providerId="ADAL" clId="{DCFEAE52-0359-4670-9836-6C1F0E54865A}" dt="2022-08-24T10:07:59.840" v="155" actId="20577"/>
          <ac:spMkLst>
            <pc:docMk/>
            <pc:sldMk cId="3960879752" sldId="262"/>
            <ac:spMk id="3" creationId="{868EE715-D655-E7DD-AC4A-E81F91E03670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ACBA35-31F0-D047-9081-78E25E486731}" type="doc">
      <dgm:prSet loTypeId="urn:microsoft.com/office/officeart/2005/8/layout/chevron1" loCatId="" qsTypeId="urn:microsoft.com/office/officeart/2005/8/quickstyle/simple1" qsCatId="simple" csTypeId="urn:microsoft.com/office/officeart/2005/8/colors/accent6_5" csCatId="accent6" phldr="1"/>
      <dgm:spPr/>
      <dgm:t>
        <a:bodyPr/>
        <a:lstStyle/>
        <a:p>
          <a:endParaRPr lang="en-GB"/>
        </a:p>
      </dgm:t>
    </dgm:pt>
    <dgm:pt modelId="{6E950419-1D84-734B-9184-855A6196DAEF}">
      <dgm:prSet phldrT="[Text]"/>
      <dgm:spPr/>
      <dgm:t>
        <a:bodyPr/>
        <a:lstStyle/>
        <a:p>
          <a:r>
            <a:rPr lang="en-GB" dirty="0" err="1"/>
            <a:t>Septembris</a:t>
          </a:r>
          <a:r>
            <a:rPr lang="en-GB" dirty="0"/>
            <a:t> 2022</a:t>
          </a:r>
        </a:p>
      </dgm:t>
    </dgm:pt>
    <dgm:pt modelId="{D8B97874-2713-4C46-A364-9CC1F160E744}" type="parTrans" cxnId="{D92C4B01-C7A9-574F-BA74-FFD65948A633}">
      <dgm:prSet/>
      <dgm:spPr/>
      <dgm:t>
        <a:bodyPr/>
        <a:lstStyle/>
        <a:p>
          <a:endParaRPr lang="en-GB"/>
        </a:p>
      </dgm:t>
    </dgm:pt>
    <dgm:pt modelId="{52DC900A-D329-8E40-B627-FFFDD73E8F9F}" type="sibTrans" cxnId="{D92C4B01-C7A9-574F-BA74-FFD65948A633}">
      <dgm:prSet/>
      <dgm:spPr/>
      <dgm:t>
        <a:bodyPr/>
        <a:lstStyle/>
        <a:p>
          <a:endParaRPr lang="en-GB"/>
        </a:p>
      </dgm:t>
    </dgm:pt>
    <dgm:pt modelId="{A52BB743-E32C-E240-B53F-8BBA0BE47F25}">
      <dgm:prSet phldrT="[Text]"/>
      <dgm:spPr/>
      <dgm:t>
        <a:bodyPr/>
        <a:lstStyle/>
        <a:p>
          <a:r>
            <a:rPr lang="en-GB" dirty="0" err="1"/>
            <a:t>Tehniski</a:t>
          </a:r>
          <a:r>
            <a:rPr lang="en-GB" dirty="0"/>
            <a:t> </a:t>
          </a:r>
          <a:r>
            <a:rPr lang="en-GB" dirty="0" err="1"/>
            <a:t>ekonomiskā</a:t>
          </a:r>
          <a:r>
            <a:rPr lang="en-GB" dirty="0"/>
            <a:t> </a:t>
          </a:r>
          <a:r>
            <a:rPr lang="en-GB" dirty="0" err="1"/>
            <a:t>priekšizpēte</a:t>
          </a:r>
          <a:endParaRPr lang="en-GB" dirty="0"/>
        </a:p>
      </dgm:t>
    </dgm:pt>
    <dgm:pt modelId="{D0F01960-C18F-184B-A973-9040D60EB8C3}" type="parTrans" cxnId="{D8C5E134-F1E3-584F-B91D-588F3C39E1A5}">
      <dgm:prSet/>
      <dgm:spPr/>
      <dgm:t>
        <a:bodyPr/>
        <a:lstStyle/>
        <a:p>
          <a:endParaRPr lang="en-GB"/>
        </a:p>
      </dgm:t>
    </dgm:pt>
    <dgm:pt modelId="{129CF4E9-D1A9-A74C-96CF-666B402C1838}" type="sibTrans" cxnId="{D8C5E134-F1E3-584F-B91D-588F3C39E1A5}">
      <dgm:prSet/>
      <dgm:spPr/>
      <dgm:t>
        <a:bodyPr/>
        <a:lstStyle/>
        <a:p>
          <a:endParaRPr lang="en-GB"/>
        </a:p>
      </dgm:t>
    </dgm:pt>
    <dgm:pt modelId="{8A791251-0119-424C-8460-D9B2DAE95340}">
      <dgm:prSet phldrT="[Text]"/>
      <dgm:spPr/>
      <dgm:t>
        <a:bodyPr/>
        <a:lstStyle/>
        <a:p>
          <a:r>
            <a:rPr lang="en-GB" dirty="0" err="1"/>
            <a:t>Decembris</a:t>
          </a:r>
          <a:endParaRPr lang="en-GB" dirty="0"/>
        </a:p>
        <a:p>
          <a:r>
            <a:rPr lang="en-GB" dirty="0"/>
            <a:t>2022</a:t>
          </a:r>
        </a:p>
      </dgm:t>
    </dgm:pt>
    <dgm:pt modelId="{238DCCCE-AD3E-9C43-BF93-B9BFDB90CC12}" type="parTrans" cxnId="{0C6FFF80-427E-0D4A-83ED-2720755FF5D7}">
      <dgm:prSet/>
      <dgm:spPr/>
      <dgm:t>
        <a:bodyPr/>
        <a:lstStyle/>
        <a:p>
          <a:endParaRPr lang="en-GB"/>
        </a:p>
      </dgm:t>
    </dgm:pt>
    <dgm:pt modelId="{9C40F1A2-E7A6-2E41-9445-396B024F300D}" type="sibTrans" cxnId="{0C6FFF80-427E-0D4A-83ED-2720755FF5D7}">
      <dgm:prSet/>
      <dgm:spPr/>
      <dgm:t>
        <a:bodyPr/>
        <a:lstStyle/>
        <a:p>
          <a:endParaRPr lang="en-GB"/>
        </a:p>
      </dgm:t>
    </dgm:pt>
    <dgm:pt modelId="{B961947A-05DF-FB45-B19B-46AB15D4CF8F}">
      <dgm:prSet phldrT="[Text]"/>
      <dgm:spPr/>
      <dgm:t>
        <a:bodyPr/>
        <a:lstStyle/>
        <a:p>
          <a:r>
            <a:rPr lang="en-GB" dirty="0" err="1"/>
            <a:t>Jaunā</a:t>
          </a:r>
          <a:r>
            <a:rPr lang="en-GB" dirty="0"/>
            <a:t> </a:t>
          </a:r>
          <a:r>
            <a:rPr lang="en-GB" dirty="0" err="1"/>
            <a:t>produkta</a:t>
          </a:r>
          <a:r>
            <a:rPr lang="en-GB" dirty="0"/>
            <a:t> un </a:t>
          </a:r>
          <a:r>
            <a:rPr lang="en-GB" dirty="0" err="1"/>
            <a:t>algoritma</a:t>
          </a:r>
          <a:r>
            <a:rPr lang="en-GB" dirty="0"/>
            <a:t> </a:t>
          </a:r>
          <a:r>
            <a:rPr lang="en-GB" dirty="0" err="1"/>
            <a:t>izstrāde</a:t>
          </a:r>
          <a:endParaRPr lang="en-GB" dirty="0"/>
        </a:p>
      </dgm:t>
    </dgm:pt>
    <dgm:pt modelId="{D185F8AF-AD27-C943-A994-DB82C24AC202}" type="parTrans" cxnId="{B8DE6B81-4187-924F-9845-06E598E6AD21}">
      <dgm:prSet/>
      <dgm:spPr/>
      <dgm:t>
        <a:bodyPr/>
        <a:lstStyle/>
        <a:p>
          <a:endParaRPr lang="en-GB"/>
        </a:p>
      </dgm:t>
    </dgm:pt>
    <dgm:pt modelId="{54102AFF-0181-7E45-9116-6BC086538647}" type="sibTrans" cxnId="{B8DE6B81-4187-924F-9845-06E598E6AD21}">
      <dgm:prSet/>
      <dgm:spPr/>
      <dgm:t>
        <a:bodyPr/>
        <a:lstStyle/>
        <a:p>
          <a:endParaRPr lang="en-GB"/>
        </a:p>
      </dgm:t>
    </dgm:pt>
    <dgm:pt modelId="{483B86E7-689E-3F48-A997-3404450C3DD4}">
      <dgm:prSet phldrT="[Text]"/>
      <dgm:spPr/>
      <dgm:t>
        <a:bodyPr/>
        <a:lstStyle/>
        <a:p>
          <a:r>
            <a:rPr lang="en-GB" dirty="0" err="1"/>
            <a:t>Prototips</a:t>
          </a:r>
          <a:endParaRPr lang="en-GB" dirty="0"/>
        </a:p>
      </dgm:t>
    </dgm:pt>
    <dgm:pt modelId="{898FCA25-2CD8-0649-9B06-446CA508B6B0}" type="parTrans" cxnId="{DC4F98BC-2BF7-7847-82DC-5B292F2D5A40}">
      <dgm:prSet/>
      <dgm:spPr/>
      <dgm:t>
        <a:bodyPr/>
        <a:lstStyle/>
        <a:p>
          <a:endParaRPr lang="en-GB"/>
        </a:p>
      </dgm:t>
    </dgm:pt>
    <dgm:pt modelId="{4209AEE1-ED80-D047-9FEE-AA4C21E24981}" type="sibTrans" cxnId="{DC4F98BC-2BF7-7847-82DC-5B292F2D5A40}">
      <dgm:prSet/>
      <dgm:spPr/>
      <dgm:t>
        <a:bodyPr/>
        <a:lstStyle/>
        <a:p>
          <a:endParaRPr lang="en-GB"/>
        </a:p>
      </dgm:t>
    </dgm:pt>
    <dgm:pt modelId="{F27E08F3-C573-BB49-BECB-9902449A2EF9}">
      <dgm:prSet phldrT="[Text]"/>
      <dgm:spPr/>
      <dgm:t>
        <a:bodyPr/>
        <a:lstStyle/>
        <a:p>
          <a:r>
            <a:rPr lang="en-GB" dirty="0" err="1"/>
            <a:t>Februāris</a:t>
          </a:r>
          <a:endParaRPr lang="en-GB" dirty="0"/>
        </a:p>
        <a:p>
          <a:r>
            <a:rPr lang="en-GB" dirty="0"/>
            <a:t>2023</a:t>
          </a:r>
        </a:p>
      </dgm:t>
    </dgm:pt>
    <dgm:pt modelId="{785C155A-C5A7-3545-8BB5-83F3879AB9C4}" type="parTrans" cxnId="{032AAF24-52C6-5B4C-8194-55F42EDF7975}">
      <dgm:prSet/>
      <dgm:spPr/>
      <dgm:t>
        <a:bodyPr/>
        <a:lstStyle/>
        <a:p>
          <a:endParaRPr lang="en-GB"/>
        </a:p>
      </dgm:t>
    </dgm:pt>
    <dgm:pt modelId="{FB37CF3C-EAF2-8441-89B2-AD326F4C8AC2}" type="sibTrans" cxnId="{032AAF24-52C6-5B4C-8194-55F42EDF7975}">
      <dgm:prSet/>
      <dgm:spPr/>
      <dgm:t>
        <a:bodyPr/>
        <a:lstStyle/>
        <a:p>
          <a:endParaRPr lang="en-GB"/>
        </a:p>
      </dgm:t>
    </dgm:pt>
    <dgm:pt modelId="{EEDCB8DF-2B28-7F4F-B88C-D9C5E6A1852B}">
      <dgm:prSet phldrT="[Text]"/>
      <dgm:spPr/>
      <dgm:t>
        <a:bodyPr/>
        <a:lstStyle/>
        <a:p>
          <a:r>
            <a:rPr lang="en-GB" dirty="0" err="1"/>
            <a:t>Produkta</a:t>
          </a:r>
          <a:r>
            <a:rPr lang="en-GB" dirty="0"/>
            <a:t> </a:t>
          </a:r>
          <a:r>
            <a:rPr lang="en-GB" dirty="0" err="1"/>
            <a:t>testēšana</a:t>
          </a:r>
          <a:r>
            <a:rPr lang="en-GB" dirty="0"/>
            <a:t> EKJU</a:t>
          </a:r>
          <a:br>
            <a:rPr lang="en-GB" dirty="0"/>
          </a:br>
          <a:r>
            <a:rPr lang="en-GB" dirty="0" err="1"/>
            <a:t>Izmaksas</a:t>
          </a:r>
          <a:r>
            <a:rPr lang="en-GB" dirty="0"/>
            <a:t>: </a:t>
          </a:r>
          <a:br>
            <a:rPr lang="en-GB" dirty="0"/>
          </a:br>
          <a:r>
            <a:rPr lang="en-GB" dirty="0"/>
            <a:t>~30000 EUR</a:t>
          </a:r>
        </a:p>
      </dgm:t>
    </dgm:pt>
    <dgm:pt modelId="{7C7EFA94-4AB9-8B4A-A12D-10048A96C81B}" type="parTrans" cxnId="{3FC7BC15-662D-7349-BC05-A433686A6DCB}">
      <dgm:prSet/>
      <dgm:spPr/>
      <dgm:t>
        <a:bodyPr/>
        <a:lstStyle/>
        <a:p>
          <a:endParaRPr lang="en-GB"/>
        </a:p>
      </dgm:t>
    </dgm:pt>
    <dgm:pt modelId="{1E9B41FE-6DBA-1C4E-BCDC-052FB4952A58}" type="sibTrans" cxnId="{3FC7BC15-662D-7349-BC05-A433686A6DCB}">
      <dgm:prSet/>
      <dgm:spPr/>
      <dgm:t>
        <a:bodyPr/>
        <a:lstStyle/>
        <a:p>
          <a:endParaRPr lang="en-GB"/>
        </a:p>
      </dgm:t>
    </dgm:pt>
    <dgm:pt modelId="{0801EBE8-119F-B349-B444-48A4C0B80795}">
      <dgm:prSet phldrT="[Text]"/>
      <dgm:spPr/>
      <dgm:t>
        <a:bodyPr/>
        <a:lstStyle/>
        <a:p>
          <a:r>
            <a:rPr lang="en-GB" dirty="0" err="1"/>
            <a:t>Izmaksas</a:t>
          </a:r>
          <a:r>
            <a:rPr lang="en-GB" dirty="0"/>
            <a:t>: </a:t>
          </a:r>
          <a:br>
            <a:rPr lang="en-GB" dirty="0"/>
          </a:br>
          <a:r>
            <a:rPr lang="en-GB" dirty="0"/>
            <a:t>10000 EUR</a:t>
          </a:r>
        </a:p>
      </dgm:t>
    </dgm:pt>
    <dgm:pt modelId="{0B5E9CB9-8119-6A45-B8CB-8DACAF532298}" type="parTrans" cxnId="{C3AD7C42-04BE-634D-A1D8-73366EDB097C}">
      <dgm:prSet/>
      <dgm:spPr/>
      <dgm:t>
        <a:bodyPr/>
        <a:lstStyle/>
        <a:p>
          <a:endParaRPr lang="en-GB"/>
        </a:p>
      </dgm:t>
    </dgm:pt>
    <dgm:pt modelId="{BC665B79-F184-464A-B340-0F3E9C425482}" type="sibTrans" cxnId="{C3AD7C42-04BE-634D-A1D8-73366EDB097C}">
      <dgm:prSet/>
      <dgm:spPr/>
      <dgm:t>
        <a:bodyPr/>
        <a:lstStyle/>
        <a:p>
          <a:endParaRPr lang="en-GB"/>
        </a:p>
      </dgm:t>
    </dgm:pt>
    <dgm:pt modelId="{6F15D63B-0AEE-6F4B-B9A8-16266DEB0DF5}">
      <dgm:prSet phldrT="[Text]"/>
      <dgm:spPr/>
      <dgm:t>
        <a:bodyPr/>
        <a:lstStyle/>
        <a:p>
          <a:r>
            <a:rPr lang="en-GB" dirty="0" err="1"/>
            <a:t>Izmaksas</a:t>
          </a:r>
          <a:r>
            <a:rPr lang="en-GB" dirty="0"/>
            <a:t>: </a:t>
          </a:r>
          <a:br>
            <a:rPr lang="en-GB" dirty="0"/>
          </a:br>
          <a:r>
            <a:rPr lang="en-GB" dirty="0"/>
            <a:t>~50000 EUR</a:t>
          </a:r>
        </a:p>
      </dgm:t>
    </dgm:pt>
    <dgm:pt modelId="{AA949E6A-F98D-514A-B4CA-83F1A49A79F2}" type="sibTrans" cxnId="{3732AE7B-6F53-0D46-AD39-9743C828736A}">
      <dgm:prSet/>
      <dgm:spPr/>
      <dgm:t>
        <a:bodyPr/>
        <a:lstStyle/>
        <a:p>
          <a:endParaRPr lang="en-GB"/>
        </a:p>
      </dgm:t>
    </dgm:pt>
    <dgm:pt modelId="{A5DF884C-033C-C642-B0A8-7904362BC67A}" type="parTrans" cxnId="{3732AE7B-6F53-0D46-AD39-9743C828736A}">
      <dgm:prSet/>
      <dgm:spPr/>
      <dgm:t>
        <a:bodyPr/>
        <a:lstStyle/>
        <a:p>
          <a:endParaRPr lang="en-GB"/>
        </a:p>
      </dgm:t>
    </dgm:pt>
    <dgm:pt modelId="{338B543F-E619-B947-9C0E-B8E5FEDECB8D}">
      <dgm:prSet/>
      <dgm:spPr/>
      <dgm:t>
        <a:bodyPr/>
        <a:lstStyle/>
        <a:p>
          <a:r>
            <a:rPr lang="en-GB" dirty="0" err="1"/>
            <a:t>Aprīlis</a:t>
          </a:r>
          <a:br>
            <a:rPr lang="en-GB" dirty="0"/>
          </a:br>
          <a:r>
            <a:rPr lang="en-GB" dirty="0"/>
            <a:t>2023</a:t>
          </a:r>
        </a:p>
      </dgm:t>
    </dgm:pt>
    <dgm:pt modelId="{716AD4BE-49B5-F242-9C43-E442ADBAF76E}" type="parTrans" cxnId="{CB19D8D3-9F4F-FF4B-BE5B-D33384D90DD5}">
      <dgm:prSet/>
      <dgm:spPr/>
      <dgm:t>
        <a:bodyPr/>
        <a:lstStyle/>
        <a:p>
          <a:endParaRPr lang="en-GB"/>
        </a:p>
      </dgm:t>
    </dgm:pt>
    <dgm:pt modelId="{C881B989-1BFE-1D41-9F4D-2A001318F793}" type="sibTrans" cxnId="{CB19D8D3-9F4F-FF4B-BE5B-D33384D90DD5}">
      <dgm:prSet/>
      <dgm:spPr/>
      <dgm:t>
        <a:bodyPr/>
        <a:lstStyle/>
        <a:p>
          <a:endParaRPr lang="en-GB"/>
        </a:p>
      </dgm:t>
    </dgm:pt>
    <dgm:pt modelId="{94AD4A6D-E695-AD43-8333-210F6EE3C272}">
      <dgm:prSet/>
      <dgm:spPr/>
      <dgm:t>
        <a:bodyPr/>
        <a:lstStyle/>
        <a:p>
          <a:r>
            <a:rPr lang="en-GB" dirty="0" err="1"/>
            <a:t>Produkta</a:t>
          </a:r>
          <a:r>
            <a:rPr lang="en-GB" dirty="0"/>
            <a:t> </a:t>
          </a:r>
          <a:r>
            <a:rPr lang="en-GB" dirty="0" err="1"/>
            <a:t>pārdošana</a:t>
          </a:r>
          <a:r>
            <a:rPr lang="en-GB" dirty="0"/>
            <a:t> </a:t>
          </a:r>
          <a:r>
            <a:rPr lang="en-GB" dirty="0" err="1"/>
            <a:t>citām</a:t>
          </a:r>
          <a:r>
            <a:rPr lang="en-GB" dirty="0"/>
            <a:t> </a:t>
          </a:r>
          <a:r>
            <a:rPr lang="en-GB" dirty="0" err="1"/>
            <a:t>ražotnēm</a:t>
          </a:r>
          <a:endParaRPr lang="en-GB" dirty="0"/>
        </a:p>
      </dgm:t>
    </dgm:pt>
    <dgm:pt modelId="{F8D7D4C8-7CE8-004F-BB1F-C9DE7A5D7A48}" type="parTrans" cxnId="{8427E08D-FE9A-1A42-91C9-461FCC88D73D}">
      <dgm:prSet/>
      <dgm:spPr/>
      <dgm:t>
        <a:bodyPr/>
        <a:lstStyle/>
        <a:p>
          <a:endParaRPr lang="en-GB"/>
        </a:p>
      </dgm:t>
    </dgm:pt>
    <dgm:pt modelId="{DDDC20C3-4B03-C74B-BF3E-00E4DF7C9279}" type="sibTrans" cxnId="{8427E08D-FE9A-1A42-91C9-461FCC88D73D}">
      <dgm:prSet/>
      <dgm:spPr/>
      <dgm:t>
        <a:bodyPr/>
        <a:lstStyle/>
        <a:p>
          <a:endParaRPr lang="en-GB"/>
        </a:p>
      </dgm:t>
    </dgm:pt>
    <dgm:pt modelId="{92CBAFEE-B194-624C-97B6-F0C01E5C0BB3}" type="pres">
      <dgm:prSet presAssocID="{88ACBA35-31F0-D047-9081-78E25E486731}" presName="Name0" presStyleCnt="0">
        <dgm:presLayoutVars>
          <dgm:dir/>
          <dgm:animLvl val="lvl"/>
          <dgm:resizeHandles val="exact"/>
        </dgm:presLayoutVars>
      </dgm:prSet>
      <dgm:spPr/>
    </dgm:pt>
    <dgm:pt modelId="{5F27C404-59A2-844E-9550-D4F152363E7C}" type="pres">
      <dgm:prSet presAssocID="{6E950419-1D84-734B-9184-855A6196DAEF}" presName="composite" presStyleCnt="0"/>
      <dgm:spPr/>
    </dgm:pt>
    <dgm:pt modelId="{7EA8E375-7D7D-6B46-A9E5-815E7DAFFD71}" type="pres">
      <dgm:prSet presAssocID="{6E950419-1D84-734B-9184-855A6196DAEF}" presName="parTx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91CD8444-8BB6-1547-BEA8-EE67F4F017AB}" type="pres">
      <dgm:prSet presAssocID="{6E950419-1D84-734B-9184-855A6196DAEF}" presName="desTx" presStyleLbl="revTx" presStyleIdx="0" presStyleCnt="4">
        <dgm:presLayoutVars>
          <dgm:bulletEnabled val="1"/>
        </dgm:presLayoutVars>
      </dgm:prSet>
      <dgm:spPr/>
    </dgm:pt>
    <dgm:pt modelId="{CF211C0F-0306-2C42-8C1A-52E65D9C9779}" type="pres">
      <dgm:prSet presAssocID="{52DC900A-D329-8E40-B627-FFFDD73E8F9F}" presName="space" presStyleCnt="0"/>
      <dgm:spPr/>
    </dgm:pt>
    <dgm:pt modelId="{2100C3BB-C7AF-9443-88C4-618BCD9F7E49}" type="pres">
      <dgm:prSet presAssocID="{8A791251-0119-424C-8460-D9B2DAE95340}" presName="composite" presStyleCnt="0"/>
      <dgm:spPr/>
    </dgm:pt>
    <dgm:pt modelId="{C74B5087-591E-1044-B10F-C95F5473F2BB}" type="pres">
      <dgm:prSet presAssocID="{8A791251-0119-424C-8460-D9B2DAE95340}" presName="parTx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72012782-86A2-7145-B5D7-685F128C2363}" type="pres">
      <dgm:prSet presAssocID="{8A791251-0119-424C-8460-D9B2DAE95340}" presName="desTx" presStyleLbl="revTx" presStyleIdx="1" presStyleCnt="4">
        <dgm:presLayoutVars>
          <dgm:bulletEnabled val="1"/>
        </dgm:presLayoutVars>
      </dgm:prSet>
      <dgm:spPr/>
    </dgm:pt>
    <dgm:pt modelId="{7243F1F2-2019-004C-8DD3-FB1CAE2EFD0D}" type="pres">
      <dgm:prSet presAssocID="{9C40F1A2-E7A6-2E41-9445-396B024F300D}" presName="space" presStyleCnt="0"/>
      <dgm:spPr/>
    </dgm:pt>
    <dgm:pt modelId="{DC092732-A77D-484A-9342-7F83E1023CBC}" type="pres">
      <dgm:prSet presAssocID="{F27E08F3-C573-BB49-BECB-9902449A2EF9}" presName="composite" presStyleCnt="0"/>
      <dgm:spPr/>
    </dgm:pt>
    <dgm:pt modelId="{50D0B56B-7DD9-CE45-A98A-EA24D5E6CB7E}" type="pres">
      <dgm:prSet presAssocID="{F27E08F3-C573-BB49-BECB-9902449A2EF9}" presName="parTx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E7F13C6B-E95B-7D40-90C3-BECE9EB56E80}" type="pres">
      <dgm:prSet presAssocID="{F27E08F3-C573-BB49-BECB-9902449A2EF9}" presName="desTx" presStyleLbl="revTx" presStyleIdx="2" presStyleCnt="4">
        <dgm:presLayoutVars>
          <dgm:bulletEnabled val="1"/>
        </dgm:presLayoutVars>
      </dgm:prSet>
      <dgm:spPr/>
    </dgm:pt>
    <dgm:pt modelId="{80381734-F23C-8549-910C-D7DFD9DA792C}" type="pres">
      <dgm:prSet presAssocID="{FB37CF3C-EAF2-8441-89B2-AD326F4C8AC2}" presName="space" presStyleCnt="0"/>
      <dgm:spPr/>
    </dgm:pt>
    <dgm:pt modelId="{9BB7F35B-FF4E-784F-8059-E584769BF4DB}" type="pres">
      <dgm:prSet presAssocID="{338B543F-E619-B947-9C0E-B8E5FEDECB8D}" presName="composite" presStyleCnt="0"/>
      <dgm:spPr/>
    </dgm:pt>
    <dgm:pt modelId="{B8890302-BD90-884A-8CCF-B5D08F480FC2}" type="pres">
      <dgm:prSet presAssocID="{338B543F-E619-B947-9C0E-B8E5FEDECB8D}" presName="parTx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C67F2AAD-B89F-F046-B2ED-A6AFA2D293BE}" type="pres">
      <dgm:prSet presAssocID="{338B543F-E619-B947-9C0E-B8E5FEDECB8D}" presName="desTx" presStyleLbl="revTx" presStyleIdx="3" presStyleCnt="4">
        <dgm:presLayoutVars>
          <dgm:bulletEnabled val="1"/>
        </dgm:presLayoutVars>
      </dgm:prSet>
      <dgm:spPr/>
    </dgm:pt>
  </dgm:ptLst>
  <dgm:cxnLst>
    <dgm:cxn modelId="{D92C4B01-C7A9-574F-BA74-FFD65948A633}" srcId="{88ACBA35-31F0-D047-9081-78E25E486731}" destId="{6E950419-1D84-734B-9184-855A6196DAEF}" srcOrd="0" destOrd="0" parTransId="{D8B97874-2713-4C46-A364-9CC1F160E744}" sibTransId="{52DC900A-D329-8E40-B627-FFFDD73E8F9F}"/>
    <dgm:cxn modelId="{3FC7BC15-662D-7349-BC05-A433686A6DCB}" srcId="{F27E08F3-C573-BB49-BECB-9902449A2EF9}" destId="{EEDCB8DF-2B28-7F4F-B88C-D9C5E6A1852B}" srcOrd="0" destOrd="0" parTransId="{7C7EFA94-4AB9-8B4A-A12D-10048A96C81B}" sibTransId="{1E9B41FE-6DBA-1C4E-BCDC-052FB4952A58}"/>
    <dgm:cxn modelId="{F7BB2F1A-DB60-D04C-B2FB-850A5014100A}" type="presOf" srcId="{0801EBE8-119F-B349-B444-48A4C0B80795}" destId="{91CD8444-8BB6-1547-BEA8-EE67F4F017AB}" srcOrd="0" destOrd="1" presId="urn:microsoft.com/office/officeart/2005/8/layout/chevron1"/>
    <dgm:cxn modelId="{032AAF24-52C6-5B4C-8194-55F42EDF7975}" srcId="{88ACBA35-31F0-D047-9081-78E25E486731}" destId="{F27E08F3-C573-BB49-BECB-9902449A2EF9}" srcOrd="2" destOrd="0" parTransId="{785C155A-C5A7-3545-8BB5-83F3879AB9C4}" sibTransId="{FB37CF3C-EAF2-8441-89B2-AD326F4C8AC2}"/>
    <dgm:cxn modelId="{026FE031-065A-9A40-827A-FEF94017F7F0}" type="presOf" srcId="{EEDCB8DF-2B28-7F4F-B88C-D9C5E6A1852B}" destId="{E7F13C6B-E95B-7D40-90C3-BECE9EB56E80}" srcOrd="0" destOrd="0" presId="urn:microsoft.com/office/officeart/2005/8/layout/chevron1"/>
    <dgm:cxn modelId="{D8C5E134-F1E3-584F-B91D-588F3C39E1A5}" srcId="{6E950419-1D84-734B-9184-855A6196DAEF}" destId="{A52BB743-E32C-E240-B53F-8BBA0BE47F25}" srcOrd="0" destOrd="0" parTransId="{D0F01960-C18F-184B-A973-9040D60EB8C3}" sibTransId="{129CF4E9-D1A9-A74C-96CF-666B402C1838}"/>
    <dgm:cxn modelId="{C3AD7C42-04BE-634D-A1D8-73366EDB097C}" srcId="{6E950419-1D84-734B-9184-855A6196DAEF}" destId="{0801EBE8-119F-B349-B444-48A4C0B80795}" srcOrd="1" destOrd="0" parTransId="{0B5E9CB9-8119-6A45-B8CB-8DACAF532298}" sibTransId="{BC665B79-F184-464A-B340-0F3E9C425482}"/>
    <dgm:cxn modelId="{AF96774A-1D32-4E47-A6FB-C185770CD6CF}" type="presOf" srcId="{F27E08F3-C573-BB49-BECB-9902449A2EF9}" destId="{50D0B56B-7DD9-CE45-A98A-EA24D5E6CB7E}" srcOrd="0" destOrd="0" presId="urn:microsoft.com/office/officeart/2005/8/layout/chevron1"/>
    <dgm:cxn modelId="{ADD63950-2FC3-A642-889D-CE561AA0CF55}" type="presOf" srcId="{88ACBA35-31F0-D047-9081-78E25E486731}" destId="{92CBAFEE-B194-624C-97B6-F0C01E5C0BB3}" srcOrd="0" destOrd="0" presId="urn:microsoft.com/office/officeart/2005/8/layout/chevron1"/>
    <dgm:cxn modelId="{E1871969-4E04-A44F-8747-8A74AD8ABED5}" type="presOf" srcId="{A52BB743-E32C-E240-B53F-8BBA0BE47F25}" destId="{91CD8444-8BB6-1547-BEA8-EE67F4F017AB}" srcOrd="0" destOrd="0" presId="urn:microsoft.com/office/officeart/2005/8/layout/chevron1"/>
    <dgm:cxn modelId="{42AEA96B-D79A-8743-A9AD-FC58B3A7CCBE}" type="presOf" srcId="{8A791251-0119-424C-8460-D9B2DAE95340}" destId="{C74B5087-591E-1044-B10F-C95F5473F2BB}" srcOrd="0" destOrd="0" presId="urn:microsoft.com/office/officeart/2005/8/layout/chevron1"/>
    <dgm:cxn modelId="{2510DA6C-791B-114B-99AC-1BD83200B7CD}" type="presOf" srcId="{338B543F-E619-B947-9C0E-B8E5FEDECB8D}" destId="{B8890302-BD90-884A-8CCF-B5D08F480FC2}" srcOrd="0" destOrd="0" presId="urn:microsoft.com/office/officeart/2005/8/layout/chevron1"/>
    <dgm:cxn modelId="{3732AE7B-6F53-0D46-AD39-9743C828736A}" srcId="{8A791251-0119-424C-8460-D9B2DAE95340}" destId="{6F15D63B-0AEE-6F4B-B9A8-16266DEB0DF5}" srcOrd="2" destOrd="0" parTransId="{A5DF884C-033C-C642-B0A8-7904362BC67A}" sibTransId="{AA949E6A-F98D-514A-B4CA-83F1A49A79F2}"/>
    <dgm:cxn modelId="{0C6FFF80-427E-0D4A-83ED-2720755FF5D7}" srcId="{88ACBA35-31F0-D047-9081-78E25E486731}" destId="{8A791251-0119-424C-8460-D9B2DAE95340}" srcOrd="1" destOrd="0" parTransId="{238DCCCE-AD3E-9C43-BF93-B9BFDB90CC12}" sibTransId="{9C40F1A2-E7A6-2E41-9445-396B024F300D}"/>
    <dgm:cxn modelId="{B8DE6B81-4187-924F-9845-06E598E6AD21}" srcId="{8A791251-0119-424C-8460-D9B2DAE95340}" destId="{B961947A-05DF-FB45-B19B-46AB15D4CF8F}" srcOrd="0" destOrd="0" parTransId="{D185F8AF-AD27-C943-A994-DB82C24AC202}" sibTransId="{54102AFF-0181-7E45-9116-6BC086538647}"/>
    <dgm:cxn modelId="{8427E08D-FE9A-1A42-91C9-461FCC88D73D}" srcId="{338B543F-E619-B947-9C0E-B8E5FEDECB8D}" destId="{94AD4A6D-E695-AD43-8333-210F6EE3C272}" srcOrd="0" destOrd="0" parTransId="{F8D7D4C8-7CE8-004F-BB1F-C9DE7A5D7A48}" sibTransId="{DDDC20C3-4B03-C74B-BF3E-00E4DF7C9279}"/>
    <dgm:cxn modelId="{17FA32A6-625D-B243-BD0F-BC3EECB753EC}" type="presOf" srcId="{6F15D63B-0AEE-6F4B-B9A8-16266DEB0DF5}" destId="{72012782-86A2-7145-B5D7-685F128C2363}" srcOrd="0" destOrd="2" presId="urn:microsoft.com/office/officeart/2005/8/layout/chevron1"/>
    <dgm:cxn modelId="{883697A8-FAFF-E241-B8FA-5707D48B8E88}" type="presOf" srcId="{B961947A-05DF-FB45-B19B-46AB15D4CF8F}" destId="{72012782-86A2-7145-B5D7-685F128C2363}" srcOrd="0" destOrd="0" presId="urn:microsoft.com/office/officeart/2005/8/layout/chevron1"/>
    <dgm:cxn modelId="{8FCF4BB3-04DD-384A-8DCC-041B0548E382}" type="presOf" srcId="{483B86E7-689E-3F48-A997-3404450C3DD4}" destId="{72012782-86A2-7145-B5D7-685F128C2363}" srcOrd="0" destOrd="1" presId="urn:microsoft.com/office/officeart/2005/8/layout/chevron1"/>
    <dgm:cxn modelId="{DC4F98BC-2BF7-7847-82DC-5B292F2D5A40}" srcId="{8A791251-0119-424C-8460-D9B2DAE95340}" destId="{483B86E7-689E-3F48-A997-3404450C3DD4}" srcOrd="1" destOrd="0" parTransId="{898FCA25-2CD8-0649-9B06-446CA508B6B0}" sibTransId="{4209AEE1-ED80-D047-9FEE-AA4C21E24981}"/>
    <dgm:cxn modelId="{D73C79C3-72D6-3644-88DE-FFD62AAD9DA7}" type="presOf" srcId="{6E950419-1D84-734B-9184-855A6196DAEF}" destId="{7EA8E375-7D7D-6B46-A9E5-815E7DAFFD71}" srcOrd="0" destOrd="0" presId="urn:microsoft.com/office/officeart/2005/8/layout/chevron1"/>
    <dgm:cxn modelId="{5FAECFC4-927F-734F-B66A-0FBBCC5CDE61}" type="presOf" srcId="{94AD4A6D-E695-AD43-8333-210F6EE3C272}" destId="{C67F2AAD-B89F-F046-B2ED-A6AFA2D293BE}" srcOrd="0" destOrd="0" presId="urn:microsoft.com/office/officeart/2005/8/layout/chevron1"/>
    <dgm:cxn modelId="{CB19D8D3-9F4F-FF4B-BE5B-D33384D90DD5}" srcId="{88ACBA35-31F0-D047-9081-78E25E486731}" destId="{338B543F-E619-B947-9C0E-B8E5FEDECB8D}" srcOrd="3" destOrd="0" parTransId="{716AD4BE-49B5-F242-9C43-E442ADBAF76E}" sibTransId="{C881B989-1BFE-1D41-9F4D-2A001318F793}"/>
    <dgm:cxn modelId="{EF016935-90A8-E64B-9106-EC6E74A9BC99}" type="presParOf" srcId="{92CBAFEE-B194-624C-97B6-F0C01E5C0BB3}" destId="{5F27C404-59A2-844E-9550-D4F152363E7C}" srcOrd="0" destOrd="0" presId="urn:microsoft.com/office/officeart/2005/8/layout/chevron1"/>
    <dgm:cxn modelId="{EA6100D8-D790-644F-8764-17A861E47508}" type="presParOf" srcId="{5F27C404-59A2-844E-9550-D4F152363E7C}" destId="{7EA8E375-7D7D-6B46-A9E5-815E7DAFFD71}" srcOrd="0" destOrd="0" presId="urn:microsoft.com/office/officeart/2005/8/layout/chevron1"/>
    <dgm:cxn modelId="{1241A182-528B-454B-9C77-7D690BA89987}" type="presParOf" srcId="{5F27C404-59A2-844E-9550-D4F152363E7C}" destId="{91CD8444-8BB6-1547-BEA8-EE67F4F017AB}" srcOrd="1" destOrd="0" presId="urn:microsoft.com/office/officeart/2005/8/layout/chevron1"/>
    <dgm:cxn modelId="{7DF88143-AE18-6B4D-AEAE-B668C0FB8566}" type="presParOf" srcId="{92CBAFEE-B194-624C-97B6-F0C01E5C0BB3}" destId="{CF211C0F-0306-2C42-8C1A-52E65D9C9779}" srcOrd="1" destOrd="0" presId="urn:microsoft.com/office/officeart/2005/8/layout/chevron1"/>
    <dgm:cxn modelId="{2D4D78A2-D2F5-7644-9DD3-5B5CACA266A5}" type="presParOf" srcId="{92CBAFEE-B194-624C-97B6-F0C01E5C0BB3}" destId="{2100C3BB-C7AF-9443-88C4-618BCD9F7E49}" srcOrd="2" destOrd="0" presId="urn:microsoft.com/office/officeart/2005/8/layout/chevron1"/>
    <dgm:cxn modelId="{6DCB30CB-327D-D64E-9846-57C27C789268}" type="presParOf" srcId="{2100C3BB-C7AF-9443-88C4-618BCD9F7E49}" destId="{C74B5087-591E-1044-B10F-C95F5473F2BB}" srcOrd="0" destOrd="0" presId="urn:microsoft.com/office/officeart/2005/8/layout/chevron1"/>
    <dgm:cxn modelId="{F412C736-FADD-2243-9AC0-EFD58DFE91A5}" type="presParOf" srcId="{2100C3BB-C7AF-9443-88C4-618BCD9F7E49}" destId="{72012782-86A2-7145-B5D7-685F128C2363}" srcOrd="1" destOrd="0" presId="urn:microsoft.com/office/officeart/2005/8/layout/chevron1"/>
    <dgm:cxn modelId="{5DE2E448-F24A-D540-8F34-90539DE51BB0}" type="presParOf" srcId="{92CBAFEE-B194-624C-97B6-F0C01E5C0BB3}" destId="{7243F1F2-2019-004C-8DD3-FB1CAE2EFD0D}" srcOrd="3" destOrd="0" presId="urn:microsoft.com/office/officeart/2005/8/layout/chevron1"/>
    <dgm:cxn modelId="{C7CCE6E5-C494-3D4A-8642-51189E398F38}" type="presParOf" srcId="{92CBAFEE-B194-624C-97B6-F0C01E5C0BB3}" destId="{DC092732-A77D-484A-9342-7F83E1023CBC}" srcOrd="4" destOrd="0" presId="urn:microsoft.com/office/officeart/2005/8/layout/chevron1"/>
    <dgm:cxn modelId="{4E041816-A3C0-8A4C-8173-93F9DA9C12B9}" type="presParOf" srcId="{DC092732-A77D-484A-9342-7F83E1023CBC}" destId="{50D0B56B-7DD9-CE45-A98A-EA24D5E6CB7E}" srcOrd="0" destOrd="0" presId="urn:microsoft.com/office/officeart/2005/8/layout/chevron1"/>
    <dgm:cxn modelId="{743757F6-76B9-D048-B49D-2EDC3D2C8F17}" type="presParOf" srcId="{DC092732-A77D-484A-9342-7F83E1023CBC}" destId="{E7F13C6B-E95B-7D40-90C3-BECE9EB56E80}" srcOrd="1" destOrd="0" presId="urn:microsoft.com/office/officeart/2005/8/layout/chevron1"/>
    <dgm:cxn modelId="{82C23EB3-2548-D648-BF03-A0807690B3D8}" type="presParOf" srcId="{92CBAFEE-B194-624C-97B6-F0C01E5C0BB3}" destId="{80381734-F23C-8549-910C-D7DFD9DA792C}" srcOrd="5" destOrd="0" presId="urn:microsoft.com/office/officeart/2005/8/layout/chevron1"/>
    <dgm:cxn modelId="{8159CAFE-4208-5742-B9C1-2AD2757D282D}" type="presParOf" srcId="{92CBAFEE-B194-624C-97B6-F0C01E5C0BB3}" destId="{9BB7F35B-FF4E-784F-8059-E584769BF4DB}" srcOrd="6" destOrd="0" presId="urn:microsoft.com/office/officeart/2005/8/layout/chevron1"/>
    <dgm:cxn modelId="{57E95871-7362-4941-942B-2160F146A356}" type="presParOf" srcId="{9BB7F35B-FF4E-784F-8059-E584769BF4DB}" destId="{B8890302-BD90-884A-8CCF-B5D08F480FC2}" srcOrd="0" destOrd="0" presId="urn:microsoft.com/office/officeart/2005/8/layout/chevron1"/>
    <dgm:cxn modelId="{30E9114D-3B4F-4E4B-AC7C-ECBE24F5DD41}" type="presParOf" srcId="{9BB7F35B-FF4E-784F-8059-E584769BF4DB}" destId="{C67F2AAD-B89F-F046-B2ED-A6AFA2D293BE}" srcOrd="1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A8E375-7D7D-6B46-A9E5-815E7DAFFD71}">
      <dsp:nvSpPr>
        <dsp:cNvPr id="0" name=""/>
        <dsp:cNvSpPr/>
      </dsp:nvSpPr>
      <dsp:spPr>
        <a:xfrm>
          <a:off x="271" y="568124"/>
          <a:ext cx="3019608" cy="1207843"/>
        </a:xfrm>
        <a:prstGeom prst="chevron">
          <a:avLst/>
        </a:prstGeom>
        <a:solidFill>
          <a:schemeClr val="accent6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 err="1"/>
            <a:t>Septembris</a:t>
          </a:r>
          <a:r>
            <a:rPr lang="en-GB" sz="2800" kern="1200" dirty="0"/>
            <a:t> 2022</a:t>
          </a:r>
        </a:p>
      </dsp:txBody>
      <dsp:txXfrm>
        <a:off x="604193" y="568124"/>
        <a:ext cx="1811765" cy="1207843"/>
      </dsp:txXfrm>
    </dsp:sp>
    <dsp:sp modelId="{91CD8444-8BB6-1547-BEA8-EE67F4F017AB}">
      <dsp:nvSpPr>
        <dsp:cNvPr id="0" name=""/>
        <dsp:cNvSpPr/>
      </dsp:nvSpPr>
      <dsp:spPr>
        <a:xfrm>
          <a:off x="271" y="1926948"/>
          <a:ext cx="2415686" cy="29235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800" kern="1200" dirty="0" err="1"/>
            <a:t>Tehniski</a:t>
          </a:r>
          <a:r>
            <a:rPr lang="en-GB" sz="2800" kern="1200" dirty="0"/>
            <a:t> </a:t>
          </a:r>
          <a:r>
            <a:rPr lang="en-GB" sz="2800" kern="1200" dirty="0" err="1"/>
            <a:t>ekonomiskā</a:t>
          </a:r>
          <a:r>
            <a:rPr lang="en-GB" sz="2800" kern="1200" dirty="0"/>
            <a:t> </a:t>
          </a:r>
          <a:r>
            <a:rPr lang="en-GB" sz="2800" kern="1200" dirty="0" err="1"/>
            <a:t>priekšizpēte</a:t>
          </a:r>
          <a:endParaRPr lang="en-GB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800" kern="1200" dirty="0" err="1"/>
            <a:t>Izmaksas</a:t>
          </a:r>
          <a:r>
            <a:rPr lang="en-GB" sz="2800" kern="1200" dirty="0"/>
            <a:t>: </a:t>
          </a:r>
          <a:br>
            <a:rPr lang="en-GB" sz="2800" kern="1200" dirty="0"/>
          </a:br>
          <a:r>
            <a:rPr lang="en-GB" sz="2800" kern="1200" dirty="0"/>
            <a:t>10000 EUR</a:t>
          </a:r>
        </a:p>
      </dsp:txBody>
      <dsp:txXfrm>
        <a:off x="271" y="1926948"/>
        <a:ext cx="2415686" cy="2923593"/>
      </dsp:txXfrm>
    </dsp:sp>
    <dsp:sp modelId="{C74B5087-591E-1044-B10F-C95F5473F2BB}">
      <dsp:nvSpPr>
        <dsp:cNvPr id="0" name=""/>
        <dsp:cNvSpPr/>
      </dsp:nvSpPr>
      <dsp:spPr>
        <a:xfrm>
          <a:off x="2803879" y="568124"/>
          <a:ext cx="3019608" cy="1207843"/>
        </a:xfrm>
        <a:prstGeom prst="chevron">
          <a:avLst/>
        </a:prstGeom>
        <a:solidFill>
          <a:schemeClr val="accent6">
            <a:alpha val="90000"/>
            <a:hueOff val="0"/>
            <a:satOff val="0"/>
            <a:lumOff val="0"/>
            <a:alphaOff val="-13333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 err="1"/>
            <a:t>Decembris</a:t>
          </a:r>
          <a:endParaRPr lang="en-GB" sz="2800" kern="1200" dirty="0"/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2022</a:t>
          </a:r>
        </a:p>
      </dsp:txBody>
      <dsp:txXfrm>
        <a:off x="3407801" y="568124"/>
        <a:ext cx="1811765" cy="1207843"/>
      </dsp:txXfrm>
    </dsp:sp>
    <dsp:sp modelId="{72012782-86A2-7145-B5D7-685F128C2363}">
      <dsp:nvSpPr>
        <dsp:cNvPr id="0" name=""/>
        <dsp:cNvSpPr/>
      </dsp:nvSpPr>
      <dsp:spPr>
        <a:xfrm>
          <a:off x="2803879" y="1926948"/>
          <a:ext cx="2415686" cy="29235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800" kern="1200" dirty="0" err="1"/>
            <a:t>Jaunā</a:t>
          </a:r>
          <a:r>
            <a:rPr lang="en-GB" sz="2800" kern="1200" dirty="0"/>
            <a:t> </a:t>
          </a:r>
          <a:r>
            <a:rPr lang="en-GB" sz="2800" kern="1200" dirty="0" err="1"/>
            <a:t>produkta</a:t>
          </a:r>
          <a:r>
            <a:rPr lang="en-GB" sz="2800" kern="1200" dirty="0"/>
            <a:t> un </a:t>
          </a:r>
          <a:r>
            <a:rPr lang="en-GB" sz="2800" kern="1200" dirty="0" err="1"/>
            <a:t>algoritma</a:t>
          </a:r>
          <a:r>
            <a:rPr lang="en-GB" sz="2800" kern="1200" dirty="0"/>
            <a:t> </a:t>
          </a:r>
          <a:r>
            <a:rPr lang="en-GB" sz="2800" kern="1200" dirty="0" err="1"/>
            <a:t>izstrāde</a:t>
          </a:r>
          <a:endParaRPr lang="en-GB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800" kern="1200" dirty="0" err="1"/>
            <a:t>Prototips</a:t>
          </a:r>
          <a:endParaRPr lang="en-GB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800" kern="1200" dirty="0" err="1"/>
            <a:t>Izmaksas</a:t>
          </a:r>
          <a:r>
            <a:rPr lang="en-GB" sz="2800" kern="1200" dirty="0"/>
            <a:t>: </a:t>
          </a:r>
          <a:br>
            <a:rPr lang="en-GB" sz="2800" kern="1200" dirty="0"/>
          </a:br>
          <a:r>
            <a:rPr lang="en-GB" sz="2800" kern="1200" dirty="0"/>
            <a:t>~50000 EUR</a:t>
          </a:r>
        </a:p>
      </dsp:txBody>
      <dsp:txXfrm>
        <a:off x="2803879" y="1926948"/>
        <a:ext cx="2415686" cy="2923593"/>
      </dsp:txXfrm>
    </dsp:sp>
    <dsp:sp modelId="{50D0B56B-7DD9-CE45-A98A-EA24D5E6CB7E}">
      <dsp:nvSpPr>
        <dsp:cNvPr id="0" name=""/>
        <dsp:cNvSpPr/>
      </dsp:nvSpPr>
      <dsp:spPr>
        <a:xfrm>
          <a:off x="5607488" y="568124"/>
          <a:ext cx="3019608" cy="1207843"/>
        </a:xfrm>
        <a:prstGeom prst="chevron">
          <a:avLst/>
        </a:prstGeom>
        <a:solidFill>
          <a:schemeClr val="accent6">
            <a:alpha val="90000"/>
            <a:hueOff val="0"/>
            <a:satOff val="0"/>
            <a:lumOff val="0"/>
            <a:alphaOff val="-26667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 err="1"/>
            <a:t>Februāris</a:t>
          </a:r>
          <a:endParaRPr lang="en-GB" sz="2800" kern="1200" dirty="0"/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2023</a:t>
          </a:r>
        </a:p>
      </dsp:txBody>
      <dsp:txXfrm>
        <a:off x="6211410" y="568124"/>
        <a:ext cx="1811765" cy="1207843"/>
      </dsp:txXfrm>
    </dsp:sp>
    <dsp:sp modelId="{E7F13C6B-E95B-7D40-90C3-BECE9EB56E80}">
      <dsp:nvSpPr>
        <dsp:cNvPr id="0" name=""/>
        <dsp:cNvSpPr/>
      </dsp:nvSpPr>
      <dsp:spPr>
        <a:xfrm>
          <a:off x="5607488" y="1926948"/>
          <a:ext cx="2415686" cy="29235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800" kern="1200" dirty="0" err="1"/>
            <a:t>Produkta</a:t>
          </a:r>
          <a:r>
            <a:rPr lang="en-GB" sz="2800" kern="1200" dirty="0"/>
            <a:t> </a:t>
          </a:r>
          <a:r>
            <a:rPr lang="en-GB" sz="2800" kern="1200" dirty="0" err="1"/>
            <a:t>testēšana</a:t>
          </a:r>
          <a:r>
            <a:rPr lang="en-GB" sz="2800" kern="1200" dirty="0"/>
            <a:t> EKJU</a:t>
          </a:r>
          <a:br>
            <a:rPr lang="en-GB" sz="2800" kern="1200" dirty="0"/>
          </a:br>
          <a:r>
            <a:rPr lang="en-GB" sz="2800" kern="1200" dirty="0" err="1"/>
            <a:t>Izmaksas</a:t>
          </a:r>
          <a:r>
            <a:rPr lang="en-GB" sz="2800" kern="1200" dirty="0"/>
            <a:t>: </a:t>
          </a:r>
          <a:br>
            <a:rPr lang="en-GB" sz="2800" kern="1200" dirty="0"/>
          </a:br>
          <a:r>
            <a:rPr lang="en-GB" sz="2800" kern="1200" dirty="0"/>
            <a:t>~30000 EUR</a:t>
          </a:r>
        </a:p>
      </dsp:txBody>
      <dsp:txXfrm>
        <a:off x="5607488" y="1926948"/>
        <a:ext cx="2415686" cy="2923593"/>
      </dsp:txXfrm>
    </dsp:sp>
    <dsp:sp modelId="{B8890302-BD90-884A-8CCF-B5D08F480FC2}">
      <dsp:nvSpPr>
        <dsp:cNvPr id="0" name=""/>
        <dsp:cNvSpPr/>
      </dsp:nvSpPr>
      <dsp:spPr>
        <a:xfrm>
          <a:off x="8411097" y="568124"/>
          <a:ext cx="3019608" cy="1207843"/>
        </a:xfrm>
        <a:prstGeom prst="chevron">
          <a:avLst/>
        </a:prstGeom>
        <a:solidFill>
          <a:schemeClr val="accent6">
            <a:alpha val="90000"/>
            <a:hueOff val="0"/>
            <a:satOff val="0"/>
            <a:lumOff val="0"/>
            <a:alphaOff val="-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 err="1"/>
            <a:t>Aprīlis</a:t>
          </a:r>
          <a:br>
            <a:rPr lang="en-GB" sz="2800" kern="1200" dirty="0"/>
          </a:br>
          <a:r>
            <a:rPr lang="en-GB" sz="2800" kern="1200" dirty="0"/>
            <a:t>2023</a:t>
          </a:r>
        </a:p>
      </dsp:txBody>
      <dsp:txXfrm>
        <a:off x="9015019" y="568124"/>
        <a:ext cx="1811765" cy="1207843"/>
      </dsp:txXfrm>
    </dsp:sp>
    <dsp:sp modelId="{C67F2AAD-B89F-F046-B2ED-A6AFA2D293BE}">
      <dsp:nvSpPr>
        <dsp:cNvPr id="0" name=""/>
        <dsp:cNvSpPr/>
      </dsp:nvSpPr>
      <dsp:spPr>
        <a:xfrm>
          <a:off x="8411097" y="1926948"/>
          <a:ext cx="2415686" cy="29235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800" kern="1200" dirty="0" err="1"/>
            <a:t>Produkta</a:t>
          </a:r>
          <a:r>
            <a:rPr lang="en-GB" sz="2800" kern="1200" dirty="0"/>
            <a:t> </a:t>
          </a:r>
          <a:r>
            <a:rPr lang="en-GB" sz="2800" kern="1200" dirty="0" err="1"/>
            <a:t>pārdošana</a:t>
          </a:r>
          <a:r>
            <a:rPr lang="en-GB" sz="2800" kern="1200" dirty="0"/>
            <a:t> </a:t>
          </a:r>
          <a:r>
            <a:rPr lang="en-GB" sz="2800" kern="1200" dirty="0" err="1"/>
            <a:t>citām</a:t>
          </a:r>
          <a:r>
            <a:rPr lang="en-GB" sz="2800" kern="1200" dirty="0"/>
            <a:t> </a:t>
          </a:r>
          <a:r>
            <a:rPr lang="en-GB" sz="2800" kern="1200" dirty="0" err="1"/>
            <a:t>ražotnēm</a:t>
          </a:r>
          <a:endParaRPr lang="en-GB" sz="2800" kern="1200" dirty="0"/>
        </a:p>
      </dsp:txBody>
      <dsp:txXfrm>
        <a:off x="8411097" y="1926948"/>
        <a:ext cx="2415686" cy="29235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LV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49540E-E128-4B4F-904A-99E5FC9C4F03}" type="datetimeFigureOut">
              <a:rPr lang="en-LV" smtClean="0"/>
              <a:t>30/08/2022</a:t>
            </a:fld>
            <a:endParaRPr lang="en-LV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LV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4494D-6179-3544-A1A3-411FF8B8B971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222419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C40C02-0949-5D0D-E639-CFFA1A107F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D728C18-E6EF-1C17-A280-31549191B5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LV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A73C3E-4976-ED18-7BB8-5037895A7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E41B8-36EB-8542-9CED-B742AF1300E6}" type="datetime1">
              <a:rPr lang="en-US" smtClean="0"/>
              <a:t>8/30/22</a:t>
            </a:fld>
            <a:endParaRPr lang="en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FBAB3B-9410-FEFE-8034-6DD481925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159FDF-4ED2-CF95-E3B7-A9CBAC16E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C208B-DDF4-4C4E-8EEE-8B1A472F07F0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503259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CD20B9-91C2-0329-4DC8-937485F4B8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B391B2B-6EAB-28BE-AF15-BA3F3841D6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62305D-B2DE-9804-CF11-CF08ED7ED3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0A567-9C35-2F44-BF9D-EA35D01DBAB1}" type="datetime1">
              <a:rPr lang="en-US" smtClean="0"/>
              <a:t>8/30/22</a:t>
            </a:fld>
            <a:endParaRPr lang="en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04CF66-64AA-6000-506D-FF63B0002E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F43A34-FAA1-FC40-7140-B7B8C65FE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C208B-DDF4-4C4E-8EEE-8B1A472F07F0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19176626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EB9565-C6C2-8CE5-9D48-5D8F74E98E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8390CEB-6FC3-30BB-86F5-3086E018AA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D0C19D-F102-D96A-21CB-4EFC6D370B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9E5ED-5395-9B46-9EED-BBC696043C0C}" type="datetime1">
              <a:rPr lang="en-US" smtClean="0"/>
              <a:t>8/30/22</a:t>
            </a:fld>
            <a:endParaRPr lang="en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72986-5BD1-253B-A8A3-C329240E0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F275C6-F10B-46BE-AB56-9978BCF869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C208B-DDF4-4C4E-8EEE-8B1A472F07F0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1518168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8F38C6-9BA3-37BC-FDB8-3CB317F251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0E6CA7-0CFF-C8F9-1344-C175CD4CE8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1E6331-70C5-303D-75E4-7177E71BF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C9B47-F63D-284F-850F-03A8135E2F9F}" type="datetime1">
              <a:rPr lang="en-US" smtClean="0"/>
              <a:t>8/30/22</a:t>
            </a:fld>
            <a:endParaRPr lang="en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EBB959-F086-F335-4EA1-DE13DF816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28461-3747-9688-6B62-B2806A89E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C208B-DDF4-4C4E-8EEE-8B1A472F07F0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3607805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B09597-330C-BA16-3226-D4D69EC57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43AC47-3A47-ECC8-4F87-C0B7B9D585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62808E-6609-11D3-46E3-0AB8060AEB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46A1C-6325-4746-80DD-C827B00F9F1B}" type="datetime1">
              <a:rPr lang="en-US" smtClean="0"/>
              <a:t>8/30/22</a:t>
            </a:fld>
            <a:endParaRPr lang="en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116849-51EA-783A-ADF8-E2A4108603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30F11E-C4AF-3FCE-9698-1850C67FF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C208B-DDF4-4C4E-8EEE-8B1A472F07F0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886560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C827C3-1F10-AA50-485C-36D267F547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454EBB-1C93-9DFD-7704-A9EB5DCCE9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0146A6-18E2-9B69-88C3-42F40F9B2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CD37CC-4FCE-80EC-2982-FF0647A86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1E9F8-68B1-A04D-9771-7902B837DB5D}" type="datetime1">
              <a:rPr lang="en-US" smtClean="0"/>
              <a:t>8/30/22</a:t>
            </a:fld>
            <a:endParaRPr lang="en-LV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4B256E-C9BB-534B-E4D9-460B66159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7EF06E-2100-106E-7E07-45679278F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C208B-DDF4-4C4E-8EEE-8B1A472F07F0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851498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49007-8E14-5D2E-4779-EDC169775D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0DF7ED-6204-1DA4-D411-D4AEDEC2B9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256050-3F4B-974A-343A-C22249AFB9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21DE6B-3D81-8F29-A159-C57788AD17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83BC23F-2AEB-CA48-5498-2FE7C6A769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D73005-B033-DA3E-009F-96123C2410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54019-26BC-FD47-9597-1BE006FA8EFA}" type="datetime1">
              <a:rPr lang="en-US" smtClean="0"/>
              <a:t>8/30/22</a:t>
            </a:fld>
            <a:endParaRPr lang="en-LV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2A7B0C4-0DAB-C9C5-A164-70804EB3A5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46A5F9D-C4EA-F3AB-8438-CA30D3F90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C208B-DDF4-4C4E-8EEE-8B1A472F07F0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3912200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2F50E-CA18-63DC-2C29-CD358675F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0FDD74B-5870-BE91-DE8E-53F3BF3C34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C096D-5F44-CF42-8D5F-E7C2E1DD183C}" type="datetime1">
              <a:rPr lang="en-US" smtClean="0"/>
              <a:t>8/30/22</a:t>
            </a:fld>
            <a:endParaRPr lang="en-LV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718258-ACD7-3F33-1862-F5DC4573E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77E9CD4-B9BA-783A-3B0C-C1045155C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C208B-DDF4-4C4E-8EEE-8B1A472F07F0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2787533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DA912A8-0A9F-00D5-FDC8-136B1CE792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630BD-7569-9F43-8E8C-D6320C851F8E}" type="datetime1">
              <a:rPr lang="en-US" smtClean="0"/>
              <a:t>8/30/22</a:t>
            </a:fld>
            <a:endParaRPr lang="en-LV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E5D8CEE-0F82-BBEB-D5A8-D20C9069A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5B2094-89F3-C720-5F09-CF4A3C4AF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C208B-DDF4-4C4E-8EEE-8B1A472F07F0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2158471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58337-CEA1-7BF5-F996-5E55708AC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A9E9C6-A76E-C90F-E97E-E824B28C3F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97457E-4E3A-7668-27F3-832ECE6588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A088E1-5994-D028-D147-78F37165C5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12B94-DB9B-AC41-B321-393DAA9392E3}" type="datetime1">
              <a:rPr lang="en-US" smtClean="0"/>
              <a:t>8/30/22</a:t>
            </a:fld>
            <a:endParaRPr lang="en-LV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D633CF-D7B3-C35B-1812-FFD64D5B58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46C6BC-AB71-237C-C6DA-157415569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C208B-DDF4-4C4E-8EEE-8B1A472F07F0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3048251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19A40C-148C-8903-64F1-F1741E1E6A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103D9A-F28F-037F-234A-C3840D69EE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LV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D39F33-FC80-0C60-F5E5-D9ACFF9489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B33A3F-CFDA-5A1D-8B5E-14FB9F900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D07EC-7321-4046-94CF-6123272631F6}" type="datetime1">
              <a:rPr lang="en-US" smtClean="0"/>
              <a:t>8/30/22</a:t>
            </a:fld>
            <a:endParaRPr lang="en-LV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06E09B-136B-6BE1-C723-3F9164CB17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657C10-B061-E623-D080-A53E3362BC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C208B-DDF4-4C4E-8EEE-8B1A472F07F0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3672394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C5BDC9-45E0-614E-8816-C6036157B8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14D926-B14D-20F6-0F7B-F6F9B2770B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F07423-CA76-F1D7-84E6-5D2A934339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595DE8-6885-7546-BED3-AA2864A0D1BE}" type="datetime1">
              <a:rPr lang="en-US" smtClean="0"/>
              <a:t>8/30/22</a:t>
            </a:fld>
            <a:endParaRPr lang="en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DAAA48-5015-FDC7-58BE-B40A9FFAEB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8A2848-08FC-B85F-C8C3-24F4CC96B1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1C208B-DDF4-4C4E-8EEE-8B1A472F07F0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1087404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LV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techcrunch.com/2021/12/08/accounts-payable-automation-startup-tipalti-raises-270m-quadruples-valuation-to-8-3b" TargetMode="External"/><Relationship Id="rId2" Type="http://schemas.openxmlformats.org/officeDocument/2006/relationships/hyperlink" Target="https://softwareconnect.com/erp/erp-market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KJU | LinkedIn">
            <a:extLst>
              <a:ext uri="{FF2B5EF4-FFF2-40B4-BE49-F238E27FC236}">
                <a16:creationId xmlns:a16="http://schemas.microsoft.com/office/drawing/2014/main" id="{E2E2EEC9-6BD2-6521-EA7D-4FA0616048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338" y="3509963"/>
            <a:ext cx="3166208" cy="3166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0AD195-ADBD-3E23-54D9-D87A266618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lv-LV" dirty="0"/>
              <a:t>Pavadzīmju skanēšanas risinājums ražotnēm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ADA946-B50E-3E38-D046-A54F8F052FC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lv-LV" dirty="0"/>
              <a:t>Projekta iesniegums inovāciju </a:t>
            </a:r>
            <a:r>
              <a:rPr lang="lv-LV" dirty="0" err="1"/>
              <a:t>vaučeru</a:t>
            </a:r>
            <a:r>
              <a:rPr lang="lv-LV" dirty="0"/>
              <a:t> atbalstam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47C1C3-37CC-D7FF-E17B-D9DBBF0DD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C208B-DDF4-4C4E-8EEE-8B1A472F07F0}" type="slidenum">
              <a:rPr lang="en-LV" smtClean="0"/>
              <a:t>1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22124201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0AD195-ADBD-3E23-54D9-D87A266618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4837" y="367435"/>
            <a:ext cx="9144000" cy="814820"/>
          </a:xfrm>
        </p:spPr>
        <p:txBody>
          <a:bodyPr>
            <a:normAutofit/>
          </a:bodyPr>
          <a:lstStyle/>
          <a:p>
            <a:pPr algn="l"/>
            <a:r>
              <a:rPr lang="lv-LV" sz="4800" dirty="0"/>
              <a:t>Uzņēmums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47C1C3-37CC-D7FF-E17B-D9DBBF0DD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C208B-DDF4-4C4E-8EEE-8B1A472F07F0}" type="slidenum">
              <a:rPr lang="en-LV" smtClean="0"/>
              <a:t>2</a:t>
            </a:fld>
            <a:endParaRPr lang="en-LV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4A75C098-FDC4-E08C-2913-10A9BD4B14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34909" y="1607917"/>
            <a:ext cx="5153889" cy="3360476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lv-LV" dirty="0"/>
              <a:t>Viens no lielākajiem dārza mēbeļu ražotājiem Baltijā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lv-LV" dirty="0"/>
              <a:t>Strādā kopš 1992 gada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lv-LV" dirty="0"/>
              <a:t>Apgrozījums: 11m EUR/gadā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lv-LV" dirty="0"/>
              <a:t>Darbinieki: 224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lv-LV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B759C70-F2B5-3DD1-9169-1CD1D61DA8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37" y="1393255"/>
            <a:ext cx="4717117" cy="26415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8E4DAA7-3948-FE33-B0B4-C8CFEAA970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6037" y="4185904"/>
            <a:ext cx="3702570" cy="2304661"/>
          </a:xfrm>
          <a:prstGeom prst="rect">
            <a:avLst/>
          </a:prstGeom>
        </p:spPr>
      </p:pic>
      <p:pic>
        <p:nvPicPr>
          <p:cNvPr id="6" name="Picture 2" descr="EKJU | LinkedIn">
            <a:extLst>
              <a:ext uri="{FF2B5EF4-FFF2-40B4-BE49-F238E27FC236}">
                <a16:creationId xmlns:a16="http://schemas.microsoft.com/office/drawing/2014/main" id="{802A5F9D-E3F0-7652-384E-9F11970F6E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958" y="4347694"/>
            <a:ext cx="1981079" cy="1981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71032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0AD195-ADBD-3E23-54D9-D87A266618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4837" y="367435"/>
            <a:ext cx="9144000" cy="814820"/>
          </a:xfrm>
        </p:spPr>
        <p:txBody>
          <a:bodyPr>
            <a:normAutofit/>
          </a:bodyPr>
          <a:lstStyle/>
          <a:p>
            <a:pPr algn="l"/>
            <a:r>
              <a:rPr lang="lv-LV" sz="4800" dirty="0"/>
              <a:t>Problēma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47C1C3-37CC-D7FF-E17B-D9DBBF0DD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C208B-DDF4-4C4E-8EEE-8B1A472F07F0}" type="slidenum">
              <a:rPr lang="en-LV" smtClean="0"/>
              <a:t>3</a:t>
            </a:fld>
            <a:endParaRPr lang="en-LV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11F2FE6D-3509-B996-9FE4-843A3AE7EA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3595" y="1607918"/>
            <a:ext cx="5569890" cy="4651368"/>
          </a:xfrm>
        </p:spPr>
        <p:txBody>
          <a:bodyPr>
            <a:normAutofit/>
          </a:bodyPr>
          <a:lstStyle/>
          <a:p>
            <a:pPr algn="l"/>
            <a:r>
              <a:rPr lang="lv-LV" dirty="0"/>
              <a:t>Šobrīd ražotnē tiek algoti divi pilna laika cilvēki, kuri ikdienas reģistrē vairāk kā 100 pavadzīmes un šo cilvēku darba stundas varētu tikt pielietotas efektīvāk.</a:t>
            </a:r>
          </a:p>
          <a:p>
            <a:pPr algn="l"/>
            <a:r>
              <a:rPr lang="lv-LV" dirty="0"/>
              <a:t>Pavadzīmju ievade prasa daudz laika un rada kļūdas sistēmā. </a:t>
            </a:r>
          </a:p>
          <a:p>
            <a:pPr algn="l"/>
            <a:r>
              <a:rPr lang="lv-LV" dirty="0"/>
              <a:t>Uz vietas izkraušanas laukumā darbinieki saņem pavadzīmi, kura var atšķirties no pasūtījuma un atzīmē materiālu atbilstību, un pēcāk dati jāievada sistēmā.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3515EE2-BA67-5C5F-1678-98CFF60980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0430" y="1182255"/>
            <a:ext cx="1644053" cy="219207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0C0B577-1688-5899-2163-885EBB77E3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5207" y="3466012"/>
            <a:ext cx="1714500" cy="2286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2D6EAD5-ABE2-FDEB-9781-EE97482500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0500" y="553915"/>
            <a:ext cx="3883440" cy="517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229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4D3688D-84DA-BE0F-17B5-ACEB2EBE91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1182255"/>
            <a:ext cx="7772400" cy="332734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0AD195-ADBD-3E23-54D9-D87A266618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4837" y="367435"/>
            <a:ext cx="9144000" cy="814820"/>
          </a:xfrm>
        </p:spPr>
        <p:txBody>
          <a:bodyPr>
            <a:normAutofit/>
          </a:bodyPr>
          <a:lstStyle/>
          <a:p>
            <a:pPr algn="l"/>
            <a:r>
              <a:rPr lang="lv-LV" sz="4800" dirty="0"/>
              <a:t>Projekta mērķis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47C1C3-37CC-D7FF-E17B-D9DBBF0DD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C208B-DDF4-4C4E-8EEE-8B1A472F07F0}" type="slidenum">
              <a:rPr lang="en-LV" smtClean="0"/>
              <a:t>4</a:t>
            </a:fld>
            <a:endParaRPr lang="en-LV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F4AF2A-D9BB-3351-ABE9-DDAA2EF9FB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4837" y="4521925"/>
            <a:ext cx="10237660" cy="1968640"/>
          </a:xfrm>
        </p:spPr>
        <p:txBody>
          <a:bodyPr>
            <a:normAutofit/>
          </a:bodyPr>
          <a:lstStyle/>
          <a:p>
            <a:pPr algn="l"/>
            <a:r>
              <a:rPr lang="lv-LV" dirty="0"/>
              <a:t>Uzdevumi:</a:t>
            </a:r>
          </a:p>
          <a:p>
            <a:pPr marL="457200" indent="-457200" algn="l">
              <a:buFont typeface="+mj-lt"/>
              <a:buAutoNum type="arabicPeriod"/>
            </a:pPr>
            <a:r>
              <a:rPr lang="lv-LV" dirty="0"/>
              <a:t>Mākslīgā intelektā balstīts algoritms drukāto pavadzīmju un darbinieka piezīmju nolasīšanai</a:t>
            </a:r>
          </a:p>
          <a:p>
            <a:pPr marL="457200" indent="-457200" algn="l">
              <a:buFont typeface="+mj-lt"/>
              <a:buAutoNum type="arabicPeriod"/>
            </a:pPr>
            <a:r>
              <a:rPr lang="lv-LV" dirty="0"/>
              <a:t>Ērta integrācija ar ražotņu uzskaites sistēmām</a:t>
            </a:r>
          </a:p>
          <a:p>
            <a:pPr marL="457200" indent="-457200" algn="l">
              <a:buFont typeface="+mj-lt"/>
              <a:buAutoNum type="arabicPeriod"/>
            </a:pPr>
            <a:endParaRPr lang="lv-LV" dirty="0"/>
          </a:p>
          <a:p>
            <a:pPr marL="457200" indent="-457200" algn="l">
              <a:buFont typeface="+mj-lt"/>
              <a:buAutoNum type="arabicPeriod"/>
            </a:pPr>
            <a:endParaRPr lang="lv-LV" dirty="0"/>
          </a:p>
          <a:p>
            <a:pPr marL="457200" indent="-457200" algn="l">
              <a:buFont typeface="+mj-lt"/>
              <a:buAutoNum type="arabicPeriod"/>
            </a:pPr>
            <a:endParaRPr lang="lv-LV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EF9C8F27-FDD1-C157-8C9C-69F0052438FA}"/>
              </a:ext>
            </a:extLst>
          </p:cNvPr>
          <p:cNvSpPr txBox="1">
            <a:spLocks/>
          </p:cNvSpPr>
          <p:nvPr/>
        </p:nvSpPr>
        <p:spPr>
          <a:xfrm>
            <a:off x="364837" y="1351755"/>
            <a:ext cx="3767548" cy="1968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lv-LV" dirty="0"/>
              <a:t>Jauns pavadzīmju skanēšanas risinājums ražotnēm.</a:t>
            </a:r>
            <a:br>
              <a:rPr lang="lv-LV" dirty="0"/>
            </a:br>
            <a:endParaRPr lang="lv-LV" dirty="0"/>
          </a:p>
          <a:p>
            <a:pPr marL="457200" indent="-457200" algn="l">
              <a:buFont typeface="+mj-lt"/>
              <a:buAutoNum type="arabicPeriod"/>
            </a:pPr>
            <a:endParaRPr lang="lv-LV" dirty="0"/>
          </a:p>
          <a:p>
            <a:pPr marL="457200" indent="-457200" algn="l">
              <a:buFont typeface="+mj-lt"/>
              <a:buAutoNum type="arabicPeriod"/>
            </a:pP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9061161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0AD195-ADBD-3E23-54D9-D87A266618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4837" y="367435"/>
            <a:ext cx="9144000" cy="814820"/>
          </a:xfrm>
        </p:spPr>
        <p:txBody>
          <a:bodyPr>
            <a:normAutofit/>
          </a:bodyPr>
          <a:lstStyle/>
          <a:p>
            <a:pPr algn="l"/>
            <a:r>
              <a:rPr lang="lv-LV" sz="4800" dirty="0"/>
              <a:t>Tirgus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47C1C3-37CC-D7FF-E17B-D9DBBF0DD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C208B-DDF4-4C4E-8EEE-8B1A472F07F0}" type="slidenum">
              <a:rPr lang="en-LV" smtClean="0"/>
              <a:t>5</a:t>
            </a:fld>
            <a:endParaRPr lang="en-LV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F72B1B08-88A9-D417-0D1F-88BDD3E92F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3595" y="1607918"/>
            <a:ext cx="10358840" cy="4651368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lv-LV" dirty="0"/>
              <a:t>ERP (Enterprise </a:t>
            </a:r>
            <a:r>
              <a:rPr lang="lv-LV" dirty="0" err="1"/>
              <a:t>resource</a:t>
            </a:r>
            <a:r>
              <a:rPr lang="lv-LV" dirty="0"/>
              <a:t> </a:t>
            </a:r>
            <a:r>
              <a:rPr lang="lv-LV" dirty="0" err="1"/>
              <a:t>planning</a:t>
            </a:r>
            <a:r>
              <a:rPr lang="lv-LV" dirty="0"/>
              <a:t>) programatūra: 51 miljardu tirgus 2021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lv-LV" dirty="0"/>
              <a:t>ERP programatūra: 123 miljardu tirgus 2030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lv-LV" dirty="0"/>
              <a:t>29.7% liela tirgus daļa mazajiem spēlētājiem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lv-LV" dirty="0"/>
              <a:t>Piemēri: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dirty="0"/>
              <a:t>Monitor ERP – 10b </a:t>
            </a:r>
            <a:r>
              <a:rPr lang="en-GB" dirty="0" err="1"/>
              <a:t>valuācija</a:t>
            </a:r>
            <a:endParaRPr lang="en-GB" dirty="0"/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dirty="0" err="1"/>
              <a:t>Tipalti</a:t>
            </a:r>
            <a:r>
              <a:rPr lang="en-GB" dirty="0"/>
              <a:t> (Sage ERP </a:t>
            </a:r>
            <a:r>
              <a:rPr lang="en-GB" dirty="0" err="1"/>
              <a:t>Spraudnis</a:t>
            </a:r>
            <a:r>
              <a:rPr lang="en-GB" dirty="0"/>
              <a:t>) - 8b </a:t>
            </a:r>
            <a:r>
              <a:rPr lang="en-GB" dirty="0" err="1"/>
              <a:t>valuācija</a:t>
            </a:r>
            <a:endParaRPr lang="en-GB" dirty="0"/>
          </a:p>
          <a:p>
            <a:pPr marL="800100" lvl="1" indent="-342900" algn="l">
              <a:buFont typeface="Arial" panose="020B0604020202020204" pitchFamily="34" charset="0"/>
              <a:buChar char="•"/>
            </a:pPr>
            <a:endParaRPr lang="lv-LV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2CF1B64-7CF0-B2E6-DA49-42D70866EC65}"/>
              </a:ext>
            </a:extLst>
          </p:cNvPr>
          <p:cNvSpPr txBox="1"/>
          <p:nvPr/>
        </p:nvSpPr>
        <p:spPr>
          <a:xfrm>
            <a:off x="514350" y="5695950"/>
            <a:ext cx="94678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hlinkClick r:id="rId2"/>
              </a:rPr>
              <a:t>https://softwareconnect.com/erp/erp-market/</a:t>
            </a: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hlinkClick r:id="rId3"/>
              </a:rPr>
              <a:t>https://techcrunch.com/2021/12/08/accounts-payable-automation-startup-tipalti-raises-270m-quadruples-valuation-to-8-3b</a:t>
            </a:r>
            <a:r>
              <a:rPr lang="en-GB" dirty="0"/>
              <a:t> </a:t>
            </a:r>
            <a:endParaRPr lang="en-LV" dirty="0"/>
          </a:p>
        </p:txBody>
      </p:sp>
      <p:pic>
        <p:nvPicPr>
          <p:cNvPr id="3074" name="Picture 2" descr="ERP Market Share Size and Trends">
            <a:extLst>
              <a:ext uri="{FF2B5EF4-FFF2-40B4-BE49-F238E27FC236}">
                <a16:creationId xmlns:a16="http://schemas.microsoft.com/office/drawing/2014/main" id="{C5036859-577B-0D6B-3E59-99809BD583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3324" y="2987076"/>
            <a:ext cx="4067175" cy="2514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08797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0AD195-ADBD-3E23-54D9-D87A266618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4837" y="367435"/>
            <a:ext cx="9144000" cy="814820"/>
          </a:xfrm>
        </p:spPr>
        <p:txBody>
          <a:bodyPr>
            <a:normAutofit/>
          </a:bodyPr>
          <a:lstStyle/>
          <a:p>
            <a:pPr algn="l"/>
            <a:r>
              <a:rPr lang="lv-LV" sz="4800" dirty="0"/>
              <a:t>Aktivitāšu plāns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47C1C3-37CC-D7FF-E17B-D9DBBF0DD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C208B-DDF4-4C4E-8EEE-8B1A472F07F0}" type="slidenum">
              <a:rPr lang="en-LV" smtClean="0"/>
              <a:t>6</a:t>
            </a:fld>
            <a:endParaRPr lang="en-LV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C62C0A4-D821-B3FB-7D17-31D0A1133AC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79858889"/>
              </p:ext>
            </p:extLst>
          </p:nvPr>
        </p:nvGraphicFramePr>
        <p:xfrm>
          <a:off x="482599" y="1319380"/>
          <a:ext cx="11430977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34213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0AD195-ADBD-3E23-54D9-D87A266618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4837" y="367435"/>
            <a:ext cx="9144000" cy="814820"/>
          </a:xfrm>
        </p:spPr>
        <p:txBody>
          <a:bodyPr>
            <a:normAutofit/>
          </a:bodyPr>
          <a:lstStyle/>
          <a:p>
            <a:pPr algn="l"/>
            <a:r>
              <a:rPr lang="lv-LV" sz="4800" dirty="0"/>
              <a:t>Atbalstāmā aktivitāte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47C1C3-37CC-D7FF-E17B-D9DBBF0DD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C208B-DDF4-4C4E-8EEE-8B1A472F07F0}" type="slidenum">
              <a:rPr lang="en-LV" smtClean="0"/>
              <a:t>7</a:t>
            </a:fld>
            <a:endParaRPr lang="en-LV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8EE715-D655-E7DD-AC4A-E81F91E036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3594" y="1607918"/>
            <a:ext cx="9482777" cy="3360476"/>
          </a:xfrm>
        </p:spPr>
        <p:txBody>
          <a:bodyPr>
            <a:normAutofit/>
          </a:bodyPr>
          <a:lstStyle/>
          <a:p>
            <a:pPr algn="l"/>
            <a:r>
              <a:rPr lang="lv-LV" b="1" dirty="0"/>
              <a:t>Tehniski Ekonomiskā </a:t>
            </a:r>
            <a:r>
              <a:rPr lang="lv-LV" b="1" dirty="0" err="1"/>
              <a:t>Priekšizpēte</a:t>
            </a:r>
            <a:r>
              <a:rPr lang="lv-LV" b="1" dirty="0"/>
              <a:t> </a:t>
            </a:r>
            <a:r>
              <a:rPr lang="lv-LV" dirty="0"/>
              <a:t>– potenciāli jauna produkta vai tehnoloģijas novērtējumam un analīzei, lai objektīvi un racionāli apzinātu jaunā produkta vai tehnoloģijas priekšrocības, trūkumus, iespējas un draudus, kā arī noteiktu tā īstenošanai vajadzīgos resursus</a:t>
            </a:r>
          </a:p>
        </p:txBody>
      </p:sp>
    </p:spTree>
    <p:extLst>
      <p:ext uri="{BB962C8B-B14F-4D97-AF65-F5344CB8AC3E}">
        <p14:creationId xmlns:p14="http://schemas.microsoft.com/office/powerpoint/2010/main" val="20526638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0AD195-ADBD-3E23-54D9-D87A266618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4837" y="367435"/>
            <a:ext cx="9144000" cy="814820"/>
          </a:xfrm>
        </p:spPr>
        <p:txBody>
          <a:bodyPr>
            <a:normAutofit/>
          </a:bodyPr>
          <a:lstStyle/>
          <a:p>
            <a:pPr algn="l"/>
            <a:r>
              <a:rPr lang="lv-LV" sz="4800" dirty="0"/>
              <a:t>Uzdevumi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47C1C3-37CC-D7FF-E17B-D9DBBF0DD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C208B-DDF4-4C4E-8EEE-8B1A472F07F0}" type="slidenum">
              <a:rPr lang="en-LV" smtClean="0"/>
              <a:t>8</a:t>
            </a:fld>
            <a:endParaRPr lang="en-LV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8EE715-D655-E7DD-AC4A-E81F91E036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3594" y="1607918"/>
            <a:ext cx="9482777" cy="3360476"/>
          </a:xfrm>
        </p:spPr>
        <p:txBody>
          <a:bodyPr>
            <a:normAutofit lnSpcReduction="10000"/>
          </a:bodyPr>
          <a:lstStyle/>
          <a:p>
            <a:pPr marL="457200" indent="-457200" algn="l">
              <a:buFont typeface="+mj-lt"/>
              <a:buAutoNum type="arabicPeriod"/>
            </a:pPr>
            <a:r>
              <a:rPr lang="lv-LV" dirty="0"/>
              <a:t>noskaidrot kurā attīstības stadijā TRL (</a:t>
            </a:r>
            <a:r>
              <a:rPr lang="lv-LV" dirty="0" err="1"/>
              <a:t>Technology</a:t>
            </a:r>
            <a:r>
              <a:rPr lang="lv-LV" dirty="0"/>
              <a:t> </a:t>
            </a:r>
            <a:r>
              <a:rPr lang="lv-LV" dirty="0" err="1"/>
              <a:t>readiness</a:t>
            </a:r>
            <a:r>
              <a:rPr lang="lv-LV" dirty="0"/>
              <a:t> </a:t>
            </a:r>
            <a:r>
              <a:rPr lang="lv-LV" dirty="0" err="1"/>
              <a:t>level</a:t>
            </a:r>
            <a:r>
              <a:rPr lang="lv-LV" dirty="0"/>
              <a:t>) šobrīd ir piedāvātā tehnoloģija un kādi resursi ir nepieciešami, lai varētu ieviest tehnoloģiju ražotnē fiziskā produktā;</a:t>
            </a:r>
          </a:p>
          <a:p>
            <a:pPr marL="457200" indent="-457200" algn="l">
              <a:buFont typeface="+mj-lt"/>
              <a:buAutoNum type="arabicPeriod"/>
            </a:pPr>
            <a:r>
              <a:rPr lang="lv-LV" dirty="0"/>
              <a:t>tehnoloģijas un jaunā algoritma </a:t>
            </a:r>
            <a:r>
              <a:rPr lang="lv-LV" dirty="0" err="1"/>
              <a:t>priekšizpēte</a:t>
            </a:r>
            <a:r>
              <a:rPr lang="lv-LV" dirty="0"/>
              <a:t>;</a:t>
            </a:r>
          </a:p>
          <a:p>
            <a:pPr marL="457200" indent="-457200" algn="l">
              <a:buFont typeface="+mj-lt"/>
              <a:buAutoNum type="arabicPeriod"/>
            </a:pPr>
            <a:r>
              <a:rPr lang="lv-LV" dirty="0"/>
              <a:t>izpētīt tirgu, </a:t>
            </a:r>
            <a:r>
              <a:rPr lang="lv-LV" dirty="0" err="1"/>
              <a:t>komercializācijas</a:t>
            </a:r>
            <a:r>
              <a:rPr lang="lv-LV" dirty="0"/>
              <a:t> plāns, noteikt cenu līmeni un konkurentus;</a:t>
            </a:r>
          </a:p>
          <a:p>
            <a:pPr marL="457200" indent="-457200" algn="l">
              <a:buFont typeface="+mj-lt"/>
              <a:buAutoNum type="arabicPeriod"/>
            </a:pPr>
            <a:r>
              <a:rPr lang="lv-LV" dirty="0"/>
              <a:t>izveidot tehnoloģisko un </a:t>
            </a:r>
            <a:r>
              <a:rPr lang="lv-LV" dirty="0" err="1"/>
              <a:t>komercializāijas</a:t>
            </a:r>
            <a:r>
              <a:rPr lang="lv-LV" dirty="0"/>
              <a:t> risku matricu;</a:t>
            </a:r>
          </a:p>
          <a:p>
            <a:pPr marL="457200" indent="-457200" algn="l">
              <a:buFont typeface="+mj-lt"/>
              <a:buAutoNum type="arabicPeriod"/>
            </a:pPr>
            <a:r>
              <a:rPr lang="lv-LV" dirty="0"/>
              <a:t>Izmaksu un laika patēriņa aprēķinu, lai implementētu tehnoloģiju ražotnes sistēmā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lv-LV" dirty="0"/>
          </a:p>
          <a:p>
            <a:pPr algn="l"/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11124849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0AD195-ADBD-3E23-54D9-D87A266618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4837" y="367435"/>
            <a:ext cx="9144000" cy="814820"/>
          </a:xfrm>
        </p:spPr>
        <p:txBody>
          <a:bodyPr>
            <a:normAutofit/>
          </a:bodyPr>
          <a:lstStyle/>
          <a:p>
            <a:pPr algn="l"/>
            <a:r>
              <a:rPr lang="lv-LV" sz="4800" dirty="0"/>
              <a:t>Potenciālā ietekme uz komersantu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47C1C3-37CC-D7FF-E17B-D9DBBF0DD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C208B-DDF4-4C4E-8EEE-8B1A472F07F0}" type="slidenum">
              <a:rPr lang="en-LV" smtClean="0"/>
              <a:t>9</a:t>
            </a:fld>
            <a:endParaRPr lang="en-LV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8EE715-D655-E7DD-AC4A-E81F91E036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3594" y="1607918"/>
            <a:ext cx="9482777" cy="3360476"/>
          </a:xfrm>
        </p:spPr>
        <p:txBody>
          <a:bodyPr>
            <a:normAutofit/>
          </a:bodyPr>
          <a:lstStyle/>
          <a:p>
            <a:pPr marL="457200" indent="-457200" algn="l">
              <a:buFont typeface="+mj-lt"/>
              <a:buAutoNum type="arabicPeriod"/>
            </a:pPr>
            <a:r>
              <a:rPr lang="en-LV" dirty="0"/>
              <a:t>2 darbinieku produktivitāte palielināta vismaz par 50%, jo vairs nav nepieciešama manuāla pavadzīmju ievade un kontrole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LV" dirty="0"/>
              <a:t>Potenicālais ietaupījums uz darba spēka izmaksām un novērstajām kļūdam aptuveni 50000 EUR/ gadā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LV" dirty="0"/>
              <a:t>Jaunas 2-10 darba vietas jaunā produkta pārdošanai un komercializācijai</a:t>
            </a:r>
          </a:p>
        </p:txBody>
      </p:sp>
    </p:spTree>
    <p:extLst>
      <p:ext uri="{BB962C8B-B14F-4D97-AF65-F5344CB8AC3E}">
        <p14:creationId xmlns:p14="http://schemas.microsoft.com/office/powerpoint/2010/main" val="12665190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1253</TotalTime>
  <Words>382</Words>
  <Application>Microsoft Macintosh PowerPoint</Application>
  <PresentationFormat>Widescreen</PresentationFormat>
  <Paragraphs>61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Pavadzīmju skanēšanas risinājums ražotnēm</vt:lpstr>
      <vt:lpstr>Uzņēmums</vt:lpstr>
      <vt:lpstr>Problēma</vt:lpstr>
      <vt:lpstr>Projekta mērķis</vt:lpstr>
      <vt:lpstr>Tirgus</vt:lpstr>
      <vt:lpstr>Aktivitāšu plāns</vt:lpstr>
      <vt:lpstr>Atbalstāmā aktivitāte</vt:lpstr>
      <vt:lpstr>Uzdevumi</vt:lpstr>
      <vt:lpstr>Potenciālā ietekme uz komersantu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Ražotnes procesu uzskaites automatizēšanas risinājums.</dc:title>
  <dc:creator>Ēvalds Urtāns</dc:creator>
  <cp:lastModifiedBy>Ēvalds Urtāns</cp:lastModifiedBy>
  <cp:revision>51</cp:revision>
  <dcterms:created xsi:type="dcterms:W3CDTF">2022-08-23T14:11:49Z</dcterms:created>
  <dcterms:modified xsi:type="dcterms:W3CDTF">2022-08-30T12:19:01Z</dcterms:modified>
</cp:coreProperties>
</file>