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8" r:id="rId4"/>
    <p:sldId id="280" r:id="rId5"/>
    <p:sldId id="279" r:id="rId6"/>
    <p:sldId id="266" r:id="rId7"/>
    <p:sldId id="281" r:id="rId8"/>
    <p:sldId id="274" r:id="rId9"/>
    <p:sldId id="283" r:id="rId10"/>
    <p:sldId id="282" r:id="rId11"/>
  </p:sldIdLst>
  <p:sldSz cx="12192000" cy="6858000"/>
  <p:notesSz cx="6858000" cy="9144000"/>
  <p:defaultTextStyle>
    <a:defPPr>
      <a:defRPr lang="en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FEAE52-0359-4670-9836-6C1F0E54865A}" v="12" dt="2022-08-24T10:13:00.5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1"/>
    <p:restoredTop sz="96289"/>
  </p:normalViewPr>
  <p:slideViewPr>
    <p:cSldViewPr snapToGrid="0">
      <p:cViewPr>
        <p:scale>
          <a:sx n="110" d="100"/>
          <a:sy n="110" d="100"/>
        </p:scale>
        <p:origin x="128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tans, Valdis" userId="a1f8ce1b-cbbc-4ad5-bd19-4aaf514d7199" providerId="ADAL" clId="{DCFEAE52-0359-4670-9836-6C1F0E54865A}"/>
    <pc:docChg chg="custSel modSld">
      <pc:chgData name="Brutans, Valdis" userId="a1f8ce1b-cbbc-4ad5-bd19-4aaf514d7199" providerId="ADAL" clId="{DCFEAE52-0359-4670-9836-6C1F0E54865A}" dt="2022-08-24T10:13:00.554" v="167" actId="1076"/>
      <pc:docMkLst>
        <pc:docMk/>
      </pc:docMkLst>
      <pc:sldChg chg="modSp mod">
        <pc:chgData name="Brutans, Valdis" userId="a1f8ce1b-cbbc-4ad5-bd19-4aaf514d7199" providerId="ADAL" clId="{DCFEAE52-0359-4670-9836-6C1F0E54865A}" dt="2022-08-24T08:46:50.024" v="41" actId="13926"/>
        <pc:sldMkLst>
          <pc:docMk/>
          <pc:sldMk cId="787103279" sldId="257"/>
        </pc:sldMkLst>
        <pc:spChg chg="mod">
          <ac:chgData name="Brutans, Valdis" userId="a1f8ce1b-cbbc-4ad5-bd19-4aaf514d7199" providerId="ADAL" clId="{DCFEAE52-0359-4670-9836-6C1F0E54865A}" dt="2022-08-24T08:46:50.024" v="41" actId="13926"/>
          <ac:spMkLst>
            <pc:docMk/>
            <pc:sldMk cId="787103279" sldId="257"/>
            <ac:spMk id="7" creationId="{4A75C098-FDC4-E08C-2913-10A9BD4B14DB}"/>
          </ac:spMkLst>
        </pc:spChg>
      </pc:sldChg>
      <pc:sldChg chg="addSp delSp modSp mod">
        <pc:chgData name="Brutans, Valdis" userId="a1f8ce1b-cbbc-4ad5-bd19-4aaf514d7199" providerId="ADAL" clId="{DCFEAE52-0359-4670-9836-6C1F0E54865A}" dt="2022-08-24T10:13:00.554" v="167" actId="1076"/>
        <pc:sldMkLst>
          <pc:docMk/>
          <pc:sldMk cId="4068229661" sldId="258"/>
        </pc:sldMkLst>
        <pc:spChg chg="mod">
          <ac:chgData name="Brutans, Valdis" userId="a1f8ce1b-cbbc-4ad5-bd19-4aaf514d7199" providerId="ADAL" clId="{DCFEAE52-0359-4670-9836-6C1F0E54865A}" dt="2022-08-24T10:00:25.269" v="63" actId="14100"/>
          <ac:spMkLst>
            <pc:docMk/>
            <pc:sldMk cId="4068229661" sldId="258"/>
            <ac:spMk id="4" creationId="{11F2FE6D-3509-B996-9FE4-843A3AE7EAC4}"/>
          </ac:spMkLst>
        </pc:spChg>
        <pc:spChg chg="del mod">
          <ac:chgData name="Brutans, Valdis" userId="a1f8ce1b-cbbc-4ad5-bd19-4aaf514d7199" providerId="ADAL" clId="{DCFEAE52-0359-4670-9836-6C1F0E54865A}" dt="2022-08-24T09:59:51.131" v="50" actId="478"/>
          <ac:spMkLst>
            <pc:docMk/>
            <pc:sldMk cId="4068229661" sldId="258"/>
            <ac:spMk id="8" creationId="{C0757950-2AE0-1755-953B-6BBC49DA6C6B}"/>
          </ac:spMkLst>
        </pc:spChg>
        <pc:spChg chg="add del mod">
          <ac:chgData name="Brutans, Valdis" userId="a1f8ce1b-cbbc-4ad5-bd19-4aaf514d7199" providerId="ADAL" clId="{DCFEAE52-0359-4670-9836-6C1F0E54865A}" dt="2022-08-24T10:11:57.908" v="157" actId="478"/>
          <ac:spMkLst>
            <pc:docMk/>
            <pc:sldMk cId="4068229661" sldId="258"/>
            <ac:spMk id="10" creationId="{34A231B6-674F-4B1D-93F4-4BD767F7695B}"/>
          </ac:spMkLst>
        </pc:spChg>
        <pc:picChg chg="add del mod">
          <ac:chgData name="Brutans, Valdis" userId="a1f8ce1b-cbbc-4ad5-bd19-4aaf514d7199" providerId="ADAL" clId="{DCFEAE52-0359-4670-9836-6C1F0E54865A}" dt="2022-08-24T10:11:55.947" v="156" actId="478"/>
          <ac:picMkLst>
            <pc:docMk/>
            <pc:sldMk cId="4068229661" sldId="258"/>
            <ac:picMk id="6" creationId="{6B2ACE30-197B-4CEC-824A-96104F7B2072}"/>
          </ac:picMkLst>
        </pc:picChg>
        <pc:picChg chg="add del mod">
          <ac:chgData name="Brutans, Valdis" userId="a1f8ce1b-cbbc-4ad5-bd19-4aaf514d7199" providerId="ADAL" clId="{DCFEAE52-0359-4670-9836-6C1F0E54865A}" dt="2022-08-24T10:11:59.348" v="158" actId="478"/>
          <ac:picMkLst>
            <pc:docMk/>
            <pc:sldMk cId="4068229661" sldId="258"/>
            <ac:picMk id="9" creationId="{1D67CCB7-10BE-4BF8-9C8C-9B984D17C5A9}"/>
          </ac:picMkLst>
        </pc:picChg>
        <pc:picChg chg="add mod">
          <ac:chgData name="Brutans, Valdis" userId="a1f8ce1b-cbbc-4ad5-bd19-4aaf514d7199" providerId="ADAL" clId="{DCFEAE52-0359-4670-9836-6C1F0E54865A}" dt="2022-08-24T10:13:00.554" v="167" actId="1076"/>
          <ac:picMkLst>
            <pc:docMk/>
            <pc:sldMk cId="4068229661" sldId="258"/>
            <ac:picMk id="1026" creationId="{40383E66-8AB1-44FC-B832-E019EDA05F91}"/>
          </ac:picMkLst>
        </pc:picChg>
        <pc:picChg chg="del">
          <ac:chgData name="Brutans, Valdis" userId="a1f8ce1b-cbbc-4ad5-bd19-4aaf514d7199" providerId="ADAL" clId="{DCFEAE52-0359-4670-9836-6C1F0E54865A}" dt="2022-08-24T09:59:45.766" v="48" actId="478"/>
          <ac:picMkLst>
            <pc:docMk/>
            <pc:sldMk cId="4068229661" sldId="258"/>
            <ac:picMk id="7170" creationId="{59374E5F-5859-882E-9299-E42D9B43D980}"/>
          </ac:picMkLst>
        </pc:picChg>
      </pc:sldChg>
      <pc:sldChg chg="modSp mod">
        <pc:chgData name="Brutans, Valdis" userId="a1f8ce1b-cbbc-4ad5-bd19-4aaf514d7199" providerId="ADAL" clId="{DCFEAE52-0359-4670-9836-6C1F0E54865A}" dt="2022-08-24T08:44:39.145" v="33" actId="20577"/>
        <pc:sldMkLst>
          <pc:docMk/>
          <pc:sldMk cId="906116127" sldId="259"/>
        </pc:sldMkLst>
        <pc:spChg chg="mod">
          <ac:chgData name="Brutans, Valdis" userId="a1f8ce1b-cbbc-4ad5-bd19-4aaf514d7199" providerId="ADAL" clId="{DCFEAE52-0359-4670-9836-6C1F0E54865A}" dt="2022-08-24T08:44:39.145" v="33" actId="20577"/>
          <ac:spMkLst>
            <pc:docMk/>
            <pc:sldMk cId="906116127" sldId="259"/>
            <ac:spMk id="3" creationId="{84F4AF2A-D9BB-3351-ABE9-DDAA2EF9FBCB}"/>
          </ac:spMkLst>
        </pc:spChg>
      </pc:sldChg>
      <pc:sldChg chg="modSp mod">
        <pc:chgData name="Brutans, Valdis" userId="a1f8ce1b-cbbc-4ad5-bd19-4aaf514d7199" providerId="ADAL" clId="{DCFEAE52-0359-4670-9836-6C1F0E54865A}" dt="2022-08-24T10:07:59.840" v="155" actId="20577"/>
        <pc:sldMkLst>
          <pc:docMk/>
          <pc:sldMk cId="3960879752" sldId="262"/>
        </pc:sldMkLst>
        <pc:spChg chg="mod">
          <ac:chgData name="Brutans, Valdis" userId="a1f8ce1b-cbbc-4ad5-bd19-4aaf514d7199" providerId="ADAL" clId="{DCFEAE52-0359-4670-9836-6C1F0E54865A}" dt="2022-08-24T10:07:59.840" v="155" actId="20577"/>
          <ac:spMkLst>
            <pc:docMk/>
            <pc:sldMk cId="3960879752" sldId="262"/>
            <ac:spMk id="3" creationId="{868EE715-D655-E7DD-AC4A-E81F91E0367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AD18A8-FA47-364C-B28A-30449F91C4C2}" type="doc">
      <dgm:prSet loTypeId="urn:microsoft.com/office/officeart/2005/8/layout/hProcess6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DC2FDA-C38E-2643-BF3B-378BA04A343B}">
      <dgm:prSet phldrT="[Text]"/>
      <dgm:spPr/>
      <dgm:t>
        <a:bodyPr/>
        <a:lstStyle/>
        <a:p>
          <a:r>
            <a:rPr lang="en-US" dirty="0"/>
            <a:t>TRL 4</a:t>
          </a:r>
        </a:p>
      </dgm:t>
    </dgm:pt>
    <dgm:pt modelId="{B53270EC-73CD-1644-89CD-74F904B8FAF9}" type="parTrans" cxnId="{64355343-B14A-BD49-BE9E-CBF4E046571B}">
      <dgm:prSet/>
      <dgm:spPr/>
      <dgm:t>
        <a:bodyPr/>
        <a:lstStyle/>
        <a:p>
          <a:endParaRPr lang="en-US"/>
        </a:p>
      </dgm:t>
    </dgm:pt>
    <dgm:pt modelId="{EBEDAA7C-7593-424D-89B1-23A1D4DEC091}" type="sibTrans" cxnId="{64355343-B14A-BD49-BE9E-CBF4E046571B}">
      <dgm:prSet/>
      <dgm:spPr/>
      <dgm:t>
        <a:bodyPr/>
        <a:lstStyle/>
        <a:p>
          <a:endParaRPr lang="en-US"/>
        </a:p>
      </dgm:t>
    </dgm:pt>
    <dgm:pt modelId="{200C5865-B336-ED45-A262-E6138F77C166}">
      <dgm:prSet phldrT="[Text]"/>
      <dgm:spPr/>
      <dgm:t>
        <a:bodyPr/>
        <a:lstStyle/>
        <a:p>
          <a:r>
            <a:rPr lang="en-US" dirty="0" err="1"/>
            <a:t>Sistemātiskā</a:t>
          </a:r>
          <a:r>
            <a:rPr lang="en-US" dirty="0"/>
            <a:t> </a:t>
          </a:r>
          <a:r>
            <a:rPr lang="en-US" dirty="0" err="1"/>
            <a:t>literatūras</a:t>
          </a:r>
          <a:r>
            <a:rPr lang="en-US" dirty="0"/>
            <a:t> </a:t>
          </a:r>
          <a:r>
            <a:rPr lang="en-US" dirty="0" err="1"/>
            <a:t>analīze</a:t>
          </a:r>
          <a:endParaRPr lang="en-US" dirty="0"/>
        </a:p>
      </dgm:t>
    </dgm:pt>
    <dgm:pt modelId="{F9EB1BC1-D020-D240-B9E6-C0ECEAF5D3A3}" type="parTrans" cxnId="{F2516300-5DD6-7544-AF86-957E8C2D4CDA}">
      <dgm:prSet/>
      <dgm:spPr/>
      <dgm:t>
        <a:bodyPr/>
        <a:lstStyle/>
        <a:p>
          <a:endParaRPr lang="en-US"/>
        </a:p>
      </dgm:t>
    </dgm:pt>
    <dgm:pt modelId="{B2B4FBBC-FDD9-0F4E-8EBC-14D5CC5F9D9F}" type="sibTrans" cxnId="{F2516300-5DD6-7544-AF86-957E8C2D4CDA}">
      <dgm:prSet/>
      <dgm:spPr/>
      <dgm:t>
        <a:bodyPr/>
        <a:lstStyle/>
        <a:p>
          <a:endParaRPr lang="en-US"/>
        </a:p>
      </dgm:t>
    </dgm:pt>
    <dgm:pt modelId="{939DFE5B-6DB2-CE41-961D-5354BD96CE37}">
      <dgm:prSet phldrT="[Text]"/>
      <dgm:spPr/>
      <dgm:t>
        <a:bodyPr/>
        <a:lstStyle/>
        <a:p>
          <a:r>
            <a:rPr lang="en-US" dirty="0" err="1"/>
            <a:t>Priekšizpētes</a:t>
          </a:r>
          <a:r>
            <a:rPr lang="en-US" dirty="0"/>
            <a:t> </a:t>
          </a:r>
          <a:r>
            <a:rPr lang="en-US" dirty="0" err="1"/>
            <a:t>modeļi</a:t>
          </a:r>
          <a:endParaRPr lang="en-US" dirty="0"/>
        </a:p>
      </dgm:t>
    </dgm:pt>
    <dgm:pt modelId="{C6B45B2F-51C3-1445-BCBE-78F9E4B2268B}" type="parTrans" cxnId="{A835CA43-C0CA-6948-A76C-13F345986C03}">
      <dgm:prSet/>
      <dgm:spPr/>
      <dgm:t>
        <a:bodyPr/>
        <a:lstStyle/>
        <a:p>
          <a:endParaRPr lang="en-US"/>
        </a:p>
      </dgm:t>
    </dgm:pt>
    <dgm:pt modelId="{621C0902-5BC9-5546-A610-68DCBD6F7618}" type="sibTrans" cxnId="{A835CA43-C0CA-6948-A76C-13F345986C03}">
      <dgm:prSet/>
      <dgm:spPr/>
      <dgm:t>
        <a:bodyPr/>
        <a:lstStyle/>
        <a:p>
          <a:endParaRPr lang="en-US"/>
        </a:p>
      </dgm:t>
    </dgm:pt>
    <dgm:pt modelId="{AFD59668-C666-864A-A2C9-A54038F6F9B6}">
      <dgm:prSet phldrT="[Text]"/>
      <dgm:spPr/>
      <dgm:t>
        <a:bodyPr/>
        <a:lstStyle/>
        <a:p>
          <a:r>
            <a:rPr lang="en-US" dirty="0"/>
            <a:t>TRL 8</a:t>
          </a:r>
        </a:p>
      </dgm:t>
    </dgm:pt>
    <dgm:pt modelId="{F1A5F004-D2C6-AF46-990B-A5E1B9C66316}" type="parTrans" cxnId="{573FA2AE-E2CC-DE4E-9658-41AFA73E0CD8}">
      <dgm:prSet/>
      <dgm:spPr/>
      <dgm:t>
        <a:bodyPr/>
        <a:lstStyle/>
        <a:p>
          <a:endParaRPr lang="en-US"/>
        </a:p>
      </dgm:t>
    </dgm:pt>
    <dgm:pt modelId="{1E1398C0-D4D8-4D44-8FC8-1C8C24B71DE6}" type="sibTrans" cxnId="{573FA2AE-E2CC-DE4E-9658-41AFA73E0CD8}">
      <dgm:prSet/>
      <dgm:spPr/>
      <dgm:t>
        <a:bodyPr/>
        <a:lstStyle/>
        <a:p>
          <a:endParaRPr lang="en-US"/>
        </a:p>
      </dgm:t>
    </dgm:pt>
    <dgm:pt modelId="{1C2EDB37-71E8-0340-9363-00B0153D1399}">
      <dgm:prSet phldrT="[Text]"/>
      <dgm:spPr/>
      <dgm:t>
        <a:bodyPr/>
        <a:lstStyle/>
        <a:p>
          <a:r>
            <a:rPr lang="en-US" dirty="0"/>
            <a:t>RTU HPC </a:t>
          </a:r>
          <a:r>
            <a:rPr lang="en-US" dirty="0" err="1"/>
            <a:t>pētījumi</a:t>
          </a:r>
          <a:endParaRPr lang="en-US" dirty="0"/>
        </a:p>
      </dgm:t>
    </dgm:pt>
    <dgm:pt modelId="{037E7B5F-2C60-C042-A13C-2AA1D8785B36}" type="parTrans" cxnId="{FCF10CE6-424B-244D-9BD3-DEBD8F3C29D4}">
      <dgm:prSet/>
      <dgm:spPr/>
      <dgm:t>
        <a:bodyPr/>
        <a:lstStyle/>
        <a:p>
          <a:endParaRPr lang="en-US"/>
        </a:p>
      </dgm:t>
    </dgm:pt>
    <dgm:pt modelId="{97A392D2-0BE2-E14B-924D-F2472FB5F1AA}" type="sibTrans" cxnId="{FCF10CE6-424B-244D-9BD3-DEBD8F3C29D4}">
      <dgm:prSet/>
      <dgm:spPr/>
      <dgm:t>
        <a:bodyPr/>
        <a:lstStyle/>
        <a:p>
          <a:endParaRPr lang="en-US"/>
        </a:p>
      </dgm:t>
    </dgm:pt>
    <dgm:pt modelId="{21616CE7-6C22-6A44-8210-8FDC021D11F0}">
      <dgm:prSet phldrT="[Text]"/>
      <dgm:spPr/>
      <dgm:t>
        <a:bodyPr/>
        <a:lstStyle/>
        <a:p>
          <a:r>
            <a:rPr lang="en-US" dirty="0" err="1"/>
            <a:t>Spraudņu</a:t>
          </a:r>
          <a:r>
            <a:rPr lang="en-US" dirty="0"/>
            <a:t> un </a:t>
          </a:r>
          <a:r>
            <a:rPr lang="en-US" dirty="0" err="1"/>
            <a:t>lietotņu</a:t>
          </a:r>
          <a:r>
            <a:rPr lang="en-US" dirty="0"/>
            <a:t> </a:t>
          </a:r>
          <a:r>
            <a:rPr lang="en-US" dirty="0" err="1"/>
            <a:t>izstrāde</a:t>
          </a:r>
          <a:endParaRPr lang="en-US" dirty="0"/>
        </a:p>
      </dgm:t>
    </dgm:pt>
    <dgm:pt modelId="{46C2030D-8845-D14C-9302-34128080A506}" type="parTrans" cxnId="{57586500-F90F-D34A-9E2A-3C593F1205D6}">
      <dgm:prSet/>
      <dgm:spPr/>
      <dgm:t>
        <a:bodyPr/>
        <a:lstStyle/>
        <a:p>
          <a:endParaRPr lang="en-US"/>
        </a:p>
      </dgm:t>
    </dgm:pt>
    <dgm:pt modelId="{150975CE-B5CE-014D-9B16-C0F7BDBB28E0}" type="sibTrans" cxnId="{57586500-F90F-D34A-9E2A-3C593F1205D6}">
      <dgm:prSet/>
      <dgm:spPr/>
      <dgm:t>
        <a:bodyPr/>
        <a:lstStyle/>
        <a:p>
          <a:endParaRPr lang="en-US"/>
        </a:p>
      </dgm:t>
    </dgm:pt>
    <dgm:pt modelId="{86B85344-AAC0-4A48-B75C-FB2C99E3AEA7}">
      <dgm:prSet phldrT="[Text]"/>
      <dgm:spPr/>
      <dgm:t>
        <a:bodyPr/>
        <a:lstStyle/>
        <a:p>
          <a:r>
            <a:rPr lang="en-US" dirty="0" err="1"/>
            <a:t>Grafiskie</a:t>
          </a:r>
          <a:r>
            <a:rPr lang="en-US" dirty="0"/>
            <a:t> </a:t>
          </a:r>
          <a:r>
            <a:rPr lang="en-US" dirty="0" err="1"/>
            <a:t>dizaini</a:t>
          </a:r>
          <a:endParaRPr lang="en-US" dirty="0"/>
        </a:p>
      </dgm:t>
    </dgm:pt>
    <dgm:pt modelId="{3D0BC46D-28D1-CC45-8F33-D55D821E1ACA}" type="parTrans" cxnId="{4223C02E-71C7-404A-A07A-5789FA6F47B8}">
      <dgm:prSet/>
      <dgm:spPr/>
      <dgm:t>
        <a:bodyPr/>
        <a:lstStyle/>
        <a:p>
          <a:endParaRPr lang="en-US"/>
        </a:p>
      </dgm:t>
    </dgm:pt>
    <dgm:pt modelId="{D3A134B0-5664-1243-955F-1341808C6E7C}" type="sibTrans" cxnId="{4223C02E-71C7-404A-A07A-5789FA6F47B8}">
      <dgm:prSet/>
      <dgm:spPr/>
      <dgm:t>
        <a:bodyPr/>
        <a:lstStyle/>
        <a:p>
          <a:endParaRPr lang="en-US"/>
        </a:p>
      </dgm:t>
    </dgm:pt>
    <dgm:pt modelId="{26F34B35-8D36-A940-B265-2B748718031B}">
      <dgm:prSet phldrT="[Text]"/>
      <dgm:spPr/>
      <dgm:t>
        <a:bodyPr/>
        <a:lstStyle/>
        <a:p>
          <a:r>
            <a:rPr lang="en-US" dirty="0" err="1"/>
            <a:t>Mājaslapa</a:t>
          </a:r>
          <a:r>
            <a:rPr lang="en-US" dirty="0"/>
            <a:t> </a:t>
          </a:r>
          <a:r>
            <a:rPr lang="en-US" dirty="0" err="1"/>
            <a:t>gramatins.lv</a:t>
          </a:r>
          <a:endParaRPr lang="en-US" dirty="0"/>
        </a:p>
      </dgm:t>
    </dgm:pt>
    <dgm:pt modelId="{A0B7FD3A-D26A-1344-9E68-9DA79090BD7C}" type="parTrans" cxnId="{F9C8D8AA-A460-0D48-B0E4-F014D36FDC94}">
      <dgm:prSet/>
      <dgm:spPr/>
      <dgm:t>
        <a:bodyPr/>
        <a:lstStyle/>
        <a:p>
          <a:endParaRPr lang="en-US"/>
        </a:p>
      </dgm:t>
    </dgm:pt>
    <dgm:pt modelId="{77982E0B-3D8D-2F4C-AFEA-E8BAD470B52D}" type="sibTrans" cxnId="{F9C8D8AA-A460-0D48-B0E4-F014D36FDC94}">
      <dgm:prSet/>
      <dgm:spPr/>
      <dgm:t>
        <a:bodyPr/>
        <a:lstStyle/>
        <a:p>
          <a:endParaRPr lang="en-US"/>
        </a:p>
      </dgm:t>
    </dgm:pt>
    <dgm:pt modelId="{BC69BA5B-0131-4946-A0AF-6E5C12E3AFFF}">
      <dgm:prSet phldrT="[Text]"/>
      <dgm:spPr/>
      <dgm:t>
        <a:bodyPr/>
        <a:lstStyle/>
        <a:p>
          <a:r>
            <a:rPr lang="en-US" dirty="0" err="1"/>
            <a:t>Komercializācija</a:t>
          </a:r>
          <a:endParaRPr lang="en-US" dirty="0"/>
        </a:p>
      </dgm:t>
    </dgm:pt>
    <dgm:pt modelId="{A53369AF-AB13-BA49-9254-F72C937BE8D1}" type="parTrans" cxnId="{016FB03E-02F9-6C4E-B505-07082E09502B}">
      <dgm:prSet/>
      <dgm:spPr/>
      <dgm:t>
        <a:bodyPr/>
        <a:lstStyle/>
        <a:p>
          <a:endParaRPr lang="en-US"/>
        </a:p>
      </dgm:t>
    </dgm:pt>
    <dgm:pt modelId="{83A9055A-BB71-0042-A648-ECE1770E115B}" type="sibTrans" cxnId="{016FB03E-02F9-6C4E-B505-07082E09502B}">
      <dgm:prSet/>
      <dgm:spPr/>
      <dgm:t>
        <a:bodyPr/>
        <a:lstStyle/>
        <a:p>
          <a:endParaRPr lang="en-US"/>
        </a:p>
      </dgm:t>
    </dgm:pt>
    <dgm:pt modelId="{057CF27D-206F-C543-95F6-91321EDA5181}">
      <dgm:prSet phldrT="[Text]"/>
      <dgm:spPr/>
      <dgm:t>
        <a:bodyPr/>
        <a:lstStyle/>
        <a:p>
          <a:r>
            <a:rPr lang="en-US" dirty="0" err="1"/>
            <a:t>Datu</a:t>
          </a:r>
          <a:r>
            <a:rPr lang="en-US" dirty="0"/>
            <a:t> </a:t>
          </a:r>
          <a:r>
            <a:rPr lang="en-US" dirty="0" err="1"/>
            <a:t>kopas</a:t>
          </a:r>
          <a:endParaRPr lang="en-US" dirty="0"/>
        </a:p>
      </dgm:t>
    </dgm:pt>
    <dgm:pt modelId="{A2C67D57-8998-934F-95D3-B88EFABD0296}" type="parTrans" cxnId="{A0917A07-61BD-B448-8BCB-6371DDE6C716}">
      <dgm:prSet/>
      <dgm:spPr/>
      <dgm:t>
        <a:bodyPr/>
        <a:lstStyle/>
        <a:p>
          <a:endParaRPr lang="en-US"/>
        </a:p>
      </dgm:t>
    </dgm:pt>
    <dgm:pt modelId="{B9D83CE6-D6F8-014C-ABF7-7051251EFA8B}" type="sibTrans" cxnId="{A0917A07-61BD-B448-8BCB-6371DDE6C716}">
      <dgm:prSet/>
      <dgm:spPr/>
      <dgm:t>
        <a:bodyPr/>
        <a:lstStyle/>
        <a:p>
          <a:endParaRPr lang="en-US"/>
        </a:p>
      </dgm:t>
    </dgm:pt>
    <dgm:pt modelId="{0C765248-B2A5-7248-A2EC-B07D61A62658}" type="pres">
      <dgm:prSet presAssocID="{22AD18A8-FA47-364C-B28A-30449F91C4C2}" presName="theList" presStyleCnt="0">
        <dgm:presLayoutVars>
          <dgm:dir/>
          <dgm:animLvl val="lvl"/>
          <dgm:resizeHandles val="exact"/>
        </dgm:presLayoutVars>
      </dgm:prSet>
      <dgm:spPr/>
    </dgm:pt>
    <dgm:pt modelId="{03C5CB8E-FD21-6846-AC2F-ADF5C00E2875}" type="pres">
      <dgm:prSet presAssocID="{67DC2FDA-C38E-2643-BF3B-378BA04A343B}" presName="compNode" presStyleCnt="0"/>
      <dgm:spPr/>
    </dgm:pt>
    <dgm:pt modelId="{6FCBB2F9-4E83-F944-AA33-B06E27DA124A}" type="pres">
      <dgm:prSet presAssocID="{67DC2FDA-C38E-2643-BF3B-378BA04A343B}" presName="noGeometry" presStyleCnt="0"/>
      <dgm:spPr/>
    </dgm:pt>
    <dgm:pt modelId="{D1FAE430-BB6C-B440-BCE4-7B5ECCBAD493}" type="pres">
      <dgm:prSet presAssocID="{67DC2FDA-C38E-2643-BF3B-378BA04A343B}" presName="childTextVisible" presStyleLbl="bgAccFollowNode1" presStyleIdx="0" presStyleCnt="2">
        <dgm:presLayoutVars>
          <dgm:bulletEnabled val="1"/>
        </dgm:presLayoutVars>
      </dgm:prSet>
      <dgm:spPr/>
    </dgm:pt>
    <dgm:pt modelId="{35EB92C6-8127-E547-92C9-87E6C31BF081}" type="pres">
      <dgm:prSet presAssocID="{67DC2FDA-C38E-2643-BF3B-378BA04A343B}" presName="childTextHidden" presStyleLbl="bgAccFollowNode1" presStyleIdx="0" presStyleCnt="2"/>
      <dgm:spPr/>
    </dgm:pt>
    <dgm:pt modelId="{928A81CA-FCA4-A244-8B23-22846E597E03}" type="pres">
      <dgm:prSet presAssocID="{67DC2FDA-C38E-2643-BF3B-378BA04A343B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DE85EF26-6AC0-DD4A-ABCC-483D33B1DFEC}" type="pres">
      <dgm:prSet presAssocID="{67DC2FDA-C38E-2643-BF3B-378BA04A343B}" presName="aSpace" presStyleCnt="0"/>
      <dgm:spPr/>
    </dgm:pt>
    <dgm:pt modelId="{F79B5B42-4854-954C-AFFE-6EC812495F00}" type="pres">
      <dgm:prSet presAssocID="{AFD59668-C666-864A-A2C9-A54038F6F9B6}" presName="compNode" presStyleCnt="0"/>
      <dgm:spPr/>
    </dgm:pt>
    <dgm:pt modelId="{CC07FEA8-FA74-3848-8B26-FDE50756EBC4}" type="pres">
      <dgm:prSet presAssocID="{AFD59668-C666-864A-A2C9-A54038F6F9B6}" presName="noGeometry" presStyleCnt="0"/>
      <dgm:spPr/>
    </dgm:pt>
    <dgm:pt modelId="{C231DF98-FCE4-7B42-94D3-758148BBDE3F}" type="pres">
      <dgm:prSet presAssocID="{AFD59668-C666-864A-A2C9-A54038F6F9B6}" presName="childTextVisible" presStyleLbl="bgAccFollowNode1" presStyleIdx="1" presStyleCnt="2">
        <dgm:presLayoutVars>
          <dgm:bulletEnabled val="1"/>
        </dgm:presLayoutVars>
      </dgm:prSet>
      <dgm:spPr/>
    </dgm:pt>
    <dgm:pt modelId="{CF87A1F4-60CC-C94B-8904-5D11356B20CE}" type="pres">
      <dgm:prSet presAssocID="{AFD59668-C666-864A-A2C9-A54038F6F9B6}" presName="childTextHidden" presStyleLbl="bgAccFollowNode1" presStyleIdx="1" presStyleCnt="2"/>
      <dgm:spPr/>
    </dgm:pt>
    <dgm:pt modelId="{7F2DE88A-AAF4-E841-A69D-C1EADF0CF7BD}" type="pres">
      <dgm:prSet presAssocID="{AFD59668-C666-864A-A2C9-A54038F6F9B6}" presName="parentText" presStyleLbl="node1" presStyleIdx="1" presStyleCnt="2">
        <dgm:presLayoutVars>
          <dgm:chMax val="1"/>
          <dgm:bulletEnabled val="1"/>
        </dgm:presLayoutVars>
      </dgm:prSet>
      <dgm:spPr/>
    </dgm:pt>
  </dgm:ptLst>
  <dgm:cxnLst>
    <dgm:cxn modelId="{F2516300-5DD6-7544-AF86-957E8C2D4CDA}" srcId="{67DC2FDA-C38E-2643-BF3B-378BA04A343B}" destId="{200C5865-B336-ED45-A262-E6138F77C166}" srcOrd="0" destOrd="0" parTransId="{F9EB1BC1-D020-D240-B9E6-C0ECEAF5D3A3}" sibTransId="{B2B4FBBC-FDD9-0F4E-8EBC-14D5CC5F9D9F}"/>
    <dgm:cxn modelId="{57586500-F90F-D34A-9E2A-3C593F1205D6}" srcId="{AFD59668-C666-864A-A2C9-A54038F6F9B6}" destId="{21616CE7-6C22-6A44-8210-8FDC021D11F0}" srcOrd="1" destOrd="0" parTransId="{46C2030D-8845-D14C-9302-34128080A506}" sibTransId="{150975CE-B5CE-014D-9B16-C0F7BDBB28E0}"/>
    <dgm:cxn modelId="{C92CEE06-6673-4146-B5A4-6825982DDA99}" type="presOf" srcId="{AFD59668-C666-864A-A2C9-A54038F6F9B6}" destId="{7F2DE88A-AAF4-E841-A69D-C1EADF0CF7BD}" srcOrd="0" destOrd="0" presId="urn:microsoft.com/office/officeart/2005/8/layout/hProcess6"/>
    <dgm:cxn modelId="{A0917A07-61BD-B448-8BCB-6371DDE6C716}" srcId="{67DC2FDA-C38E-2643-BF3B-378BA04A343B}" destId="{057CF27D-206F-C543-95F6-91321EDA5181}" srcOrd="1" destOrd="0" parTransId="{A2C67D57-8998-934F-95D3-B88EFABD0296}" sibTransId="{B9D83CE6-D6F8-014C-ABF7-7051251EFA8B}"/>
    <dgm:cxn modelId="{53EE6023-D424-0045-8824-433A93675CA8}" type="presOf" srcId="{057CF27D-206F-C543-95F6-91321EDA5181}" destId="{35EB92C6-8127-E547-92C9-87E6C31BF081}" srcOrd="1" destOrd="1" presId="urn:microsoft.com/office/officeart/2005/8/layout/hProcess6"/>
    <dgm:cxn modelId="{4223C02E-71C7-404A-A07A-5789FA6F47B8}" srcId="{67DC2FDA-C38E-2643-BF3B-378BA04A343B}" destId="{86B85344-AAC0-4A48-B75C-FB2C99E3AEA7}" srcOrd="3" destOrd="0" parTransId="{3D0BC46D-28D1-CC45-8F33-D55D821E1ACA}" sibTransId="{D3A134B0-5664-1243-955F-1341808C6E7C}"/>
    <dgm:cxn modelId="{E7DA9532-34D1-1143-96DA-05545B9A50B4}" type="presOf" srcId="{BC69BA5B-0131-4946-A0AF-6E5C12E3AFFF}" destId="{C231DF98-FCE4-7B42-94D3-758148BBDE3F}" srcOrd="0" destOrd="2" presId="urn:microsoft.com/office/officeart/2005/8/layout/hProcess6"/>
    <dgm:cxn modelId="{3A32FD34-2D67-6B43-97AC-E103B6500DF2}" type="presOf" srcId="{26F34B35-8D36-A940-B265-2B748718031B}" destId="{D1FAE430-BB6C-B440-BCE4-7B5ECCBAD493}" srcOrd="0" destOrd="4" presId="urn:microsoft.com/office/officeart/2005/8/layout/hProcess6"/>
    <dgm:cxn modelId="{016FB03E-02F9-6C4E-B505-07082E09502B}" srcId="{AFD59668-C666-864A-A2C9-A54038F6F9B6}" destId="{BC69BA5B-0131-4946-A0AF-6E5C12E3AFFF}" srcOrd="2" destOrd="0" parTransId="{A53369AF-AB13-BA49-9254-F72C937BE8D1}" sibTransId="{83A9055A-BB71-0042-A648-ECE1770E115B}"/>
    <dgm:cxn modelId="{64355343-B14A-BD49-BE9E-CBF4E046571B}" srcId="{22AD18A8-FA47-364C-B28A-30449F91C4C2}" destId="{67DC2FDA-C38E-2643-BF3B-378BA04A343B}" srcOrd="0" destOrd="0" parTransId="{B53270EC-73CD-1644-89CD-74F904B8FAF9}" sibTransId="{EBEDAA7C-7593-424D-89B1-23A1D4DEC091}"/>
    <dgm:cxn modelId="{A835CA43-C0CA-6948-A76C-13F345986C03}" srcId="{67DC2FDA-C38E-2643-BF3B-378BA04A343B}" destId="{939DFE5B-6DB2-CE41-961D-5354BD96CE37}" srcOrd="2" destOrd="0" parTransId="{C6B45B2F-51C3-1445-BCBE-78F9E4B2268B}" sibTransId="{621C0902-5BC9-5546-A610-68DCBD6F7618}"/>
    <dgm:cxn modelId="{04C66657-7917-0E4F-971F-40C9AE3096E6}" type="presOf" srcId="{200C5865-B336-ED45-A262-E6138F77C166}" destId="{35EB92C6-8127-E547-92C9-87E6C31BF081}" srcOrd="1" destOrd="0" presId="urn:microsoft.com/office/officeart/2005/8/layout/hProcess6"/>
    <dgm:cxn modelId="{09456268-3E56-3D49-B1B0-B4B1E6B935AB}" type="presOf" srcId="{200C5865-B336-ED45-A262-E6138F77C166}" destId="{D1FAE430-BB6C-B440-BCE4-7B5ECCBAD493}" srcOrd="0" destOrd="0" presId="urn:microsoft.com/office/officeart/2005/8/layout/hProcess6"/>
    <dgm:cxn modelId="{784D676B-C697-CF4A-A326-BF958943D233}" type="presOf" srcId="{22AD18A8-FA47-364C-B28A-30449F91C4C2}" destId="{0C765248-B2A5-7248-A2EC-B07D61A62658}" srcOrd="0" destOrd="0" presId="urn:microsoft.com/office/officeart/2005/8/layout/hProcess6"/>
    <dgm:cxn modelId="{B6DAEC6B-3FD5-9F4A-A2A6-A93ACDACD15B}" type="presOf" srcId="{057CF27D-206F-C543-95F6-91321EDA5181}" destId="{D1FAE430-BB6C-B440-BCE4-7B5ECCBAD493}" srcOrd="0" destOrd="1" presId="urn:microsoft.com/office/officeart/2005/8/layout/hProcess6"/>
    <dgm:cxn modelId="{95894F79-8292-9245-82AC-8930423544D4}" type="presOf" srcId="{1C2EDB37-71E8-0340-9363-00B0153D1399}" destId="{CF87A1F4-60CC-C94B-8904-5D11356B20CE}" srcOrd="1" destOrd="0" presId="urn:microsoft.com/office/officeart/2005/8/layout/hProcess6"/>
    <dgm:cxn modelId="{1FEAF47B-13B8-3C4C-AF0F-294BBD1E8964}" type="presOf" srcId="{21616CE7-6C22-6A44-8210-8FDC021D11F0}" destId="{C231DF98-FCE4-7B42-94D3-758148BBDE3F}" srcOrd="0" destOrd="1" presId="urn:microsoft.com/office/officeart/2005/8/layout/hProcess6"/>
    <dgm:cxn modelId="{8C31537E-E8DE-F54B-935C-C8468CC4EFD7}" type="presOf" srcId="{86B85344-AAC0-4A48-B75C-FB2C99E3AEA7}" destId="{D1FAE430-BB6C-B440-BCE4-7B5ECCBAD493}" srcOrd="0" destOrd="3" presId="urn:microsoft.com/office/officeart/2005/8/layout/hProcess6"/>
    <dgm:cxn modelId="{ADD9CB91-3B05-3B47-92F1-EA872DBC28A8}" type="presOf" srcId="{67DC2FDA-C38E-2643-BF3B-378BA04A343B}" destId="{928A81CA-FCA4-A244-8B23-22846E597E03}" srcOrd="0" destOrd="0" presId="urn:microsoft.com/office/officeart/2005/8/layout/hProcess6"/>
    <dgm:cxn modelId="{F9C8D8AA-A460-0D48-B0E4-F014D36FDC94}" srcId="{67DC2FDA-C38E-2643-BF3B-378BA04A343B}" destId="{26F34B35-8D36-A940-B265-2B748718031B}" srcOrd="4" destOrd="0" parTransId="{A0B7FD3A-D26A-1344-9E68-9DA79090BD7C}" sibTransId="{77982E0B-3D8D-2F4C-AFEA-E8BAD470B52D}"/>
    <dgm:cxn modelId="{9B04F2AA-ECCC-5F4A-AA5E-1202A08129A1}" type="presOf" srcId="{1C2EDB37-71E8-0340-9363-00B0153D1399}" destId="{C231DF98-FCE4-7B42-94D3-758148BBDE3F}" srcOrd="0" destOrd="0" presId="urn:microsoft.com/office/officeart/2005/8/layout/hProcess6"/>
    <dgm:cxn modelId="{573FA2AE-E2CC-DE4E-9658-41AFA73E0CD8}" srcId="{22AD18A8-FA47-364C-B28A-30449F91C4C2}" destId="{AFD59668-C666-864A-A2C9-A54038F6F9B6}" srcOrd="1" destOrd="0" parTransId="{F1A5F004-D2C6-AF46-990B-A5E1B9C66316}" sibTransId="{1E1398C0-D4D8-4D44-8FC8-1C8C24B71DE6}"/>
    <dgm:cxn modelId="{52464FB9-25F3-834A-95EF-21D6807C3FD8}" type="presOf" srcId="{939DFE5B-6DB2-CE41-961D-5354BD96CE37}" destId="{D1FAE430-BB6C-B440-BCE4-7B5ECCBAD493}" srcOrd="0" destOrd="2" presId="urn:microsoft.com/office/officeart/2005/8/layout/hProcess6"/>
    <dgm:cxn modelId="{7156E8BE-5C5B-6940-83A6-5A3620060FE8}" type="presOf" srcId="{BC69BA5B-0131-4946-A0AF-6E5C12E3AFFF}" destId="{CF87A1F4-60CC-C94B-8904-5D11356B20CE}" srcOrd="1" destOrd="2" presId="urn:microsoft.com/office/officeart/2005/8/layout/hProcess6"/>
    <dgm:cxn modelId="{94BDA2CB-5824-EC4D-916B-746D41B4CBA1}" type="presOf" srcId="{26F34B35-8D36-A940-B265-2B748718031B}" destId="{35EB92C6-8127-E547-92C9-87E6C31BF081}" srcOrd="1" destOrd="4" presId="urn:microsoft.com/office/officeart/2005/8/layout/hProcess6"/>
    <dgm:cxn modelId="{B60A40D6-9ACB-694B-8D18-9A3F8ED0E2CD}" type="presOf" srcId="{939DFE5B-6DB2-CE41-961D-5354BD96CE37}" destId="{35EB92C6-8127-E547-92C9-87E6C31BF081}" srcOrd="1" destOrd="2" presId="urn:microsoft.com/office/officeart/2005/8/layout/hProcess6"/>
    <dgm:cxn modelId="{4EC33ADB-70E0-1349-8028-EAA0B7E50B3A}" type="presOf" srcId="{86B85344-AAC0-4A48-B75C-FB2C99E3AEA7}" destId="{35EB92C6-8127-E547-92C9-87E6C31BF081}" srcOrd="1" destOrd="3" presId="urn:microsoft.com/office/officeart/2005/8/layout/hProcess6"/>
    <dgm:cxn modelId="{FFF8A2DF-DD4B-5442-8D17-F4890D6F3BCC}" type="presOf" srcId="{21616CE7-6C22-6A44-8210-8FDC021D11F0}" destId="{CF87A1F4-60CC-C94B-8904-5D11356B20CE}" srcOrd="1" destOrd="1" presId="urn:microsoft.com/office/officeart/2005/8/layout/hProcess6"/>
    <dgm:cxn modelId="{FCF10CE6-424B-244D-9BD3-DEBD8F3C29D4}" srcId="{AFD59668-C666-864A-A2C9-A54038F6F9B6}" destId="{1C2EDB37-71E8-0340-9363-00B0153D1399}" srcOrd="0" destOrd="0" parTransId="{037E7B5F-2C60-C042-A13C-2AA1D8785B36}" sibTransId="{97A392D2-0BE2-E14B-924D-F2472FB5F1AA}"/>
    <dgm:cxn modelId="{BD2C1808-1353-6346-870A-C4353AACD61B}" type="presParOf" srcId="{0C765248-B2A5-7248-A2EC-B07D61A62658}" destId="{03C5CB8E-FD21-6846-AC2F-ADF5C00E2875}" srcOrd="0" destOrd="0" presId="urn:microsoft.com/office/officeart/2005/8/layout/hProcess6"/>
    <dgm:cxn modelId="{666B8CA8-0ADF-1B44-9BE5-640E64BCBAEB}" type="presParOf" srcId="{03C5CB8E-FD21-6846-AC2F-ADF5C00E2875}" destId="{6FCBB2F9-4E83-F944-AA33-B06E27DA124A}" srcOrd="0" destOrd="0" presId="urn:microsoft.com/office/officeart/2005/8/layout/hProcess6"/>
    <dgm:cxn modelId="{257D3770-2265-E047-AFD1-4D4D5F767B2B}" type="presParOf" srcId="{03C5CB8E-FD21-6846-AC2F-ADF5C00E2875}" destId="{D1FAE430-BB6C-B440-BCE4-7B5ECCBAD493}" srcOrd="1" destOrd="0" presId="urn:microsoft.com/office/officeart/2005/8/layout/hProcess6"/>
    <dgm:cxn modelId="{E4406A4B-836F-0549-B630-AC1D818D28D1}" type="presParOf" srcId="{03C5CB8E-FD21-6846-AC2F-ADF5C00E2875}" destId="{35EB92C6-8127-E547-92C9-87E6C31BF081}" srcOrd="2" destOrd="0" presId="urn:microsoft.com/office/officeart/2005/8/layout/hProcess6"/>
    <dgm:cxn modelId="{BFB80631-E274-BB48-9318-06D8CF39BFD3}" type="presParOf" srcId="{03C5CB8E-FD21-6846-AC2F-ADF5C00E2875}" destId="{928A81CA-FCA4-A244-8B23-22846E597E03}" srcOrd="3" destOrd="0" presId="urn:microsoft.com/office/officeart/2005/8/layout/hProcess6"/>
    <dgm:cxn modelId="{A7E3EEA1-FBFA-7F4D-A2DD-55A452D0C778}" type="presParOf" srcId="{0C765248-B2A5-7248-A2EC-B07D61A62658}" destId="{DE85EF26-6AC0-DD4A-ABCC-483D33B1DFEC}" srcOrd="1" destOrd="0" presId="urn:microsoft.com/office/officeart/2005/8/layout/hProcess6"/>
    <dgm:cxn modelId="{5B5F72B1-B758-4C46-AEC2-9663869D7E01}" type="presParOf" srcId="{0C765248-B2A5-7248-A2EC-B07D61A62658}" destId="{F79B5B42-4854-954C-AFFE-6EC812495F00}" srcOrd="2" destOrd="0" presId="urn:microsoft.com/office/officeart/2005/8/layout/hProcess6"/>
    <dgm:cxn modelId="{BE143919-9B53-5649-9142-64A66CDCF0EE}" type="presParOf" srcId="{F79B5B42-4854-954C-AFFE-6EC812495F00}" destId="{CC07FEA8-FA74-3848-8B26-FDE50756EBC4}" srcOrd="0" destOrd="0" presId="urn:microsoft.com/office/officeart/2005/8/layout/hProcess6"/>
    <dgm:cxn modelId="{98D8D651-C174-4649-9D23-5376DDD44134}" type="presParOf" srcId="{F79B5B42-4854-954C-AFFE-6EC812495F00}" destId="{C231DF98-FCE4-7B42-94D3-758148BBDE3F}" srcOrd="1" destOrd="0" presId="urn:microsoft.com/office/officeart/2005/8/layout/hProcess6"/>
    <dgm:cxn modelId="{D0F2CBE6-AD3E-3D4A-9699-4BA10ADEBD68}" type="presParOf" srcId="{F79B5B42-4854-954C-AFFE-6EC812495F00}" destId="{CF87A1F4-60CC-C94B-8904-5D11356B20CE}" srcOrd="2" destOrd="0" presId="urn:microsoft.com/office/officeart/2005/8/layout/hProcess6"/>
    <dgm:cxn modelId="{382BC67A-08F0-294B-8270-157FF3F2B2BF}" type="presParOf" srcId="{F79B5B42-4854-954C-AFFE-6EC812495F00}" destId="{7F2DE88A-AAF4-E841-A69D-C1EADF0CF7BD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9AFEB2-6DED-C841-8CAA-FDD88489D8E8}" type="doc">
      <dgm:prSet loTypeId="urn:microsoft.com/office/officeart/2005/8/layout/venn2" loCatId="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67F9A773-3734-3848-9AA3-E76E4BF42EA7}">
      <dgm:prSet phldrT="[Text]"/>
      <dgm:spPr/>
      <dgm:t>
        <a:bodyPr/>
        <a:lstStyle/>
        <a:p>
          <a:r>
            <a:rPr lang="en-US" dirty="0" err="1"/>
            <a:t>Rietumu</a:t>
          </a:r>
          <a:r>
            <a:rPr lang="en-US" dirty="0"/>
            <a:t> </a:t>
          </a:r>
          <a:r>
            <a:rPr lang="en-US" dirty="0" err="1"/>
            <a:t>valodas</a:t>
          </a:r>
          <a:r>
            <a:rPr lang="en-US" dirty="0"/>
            <a:t>, </a:t>
          </a:r>
          <a:r>
            <a:rPr lang="en-US" dirty="0" err="1"/>
            <a:t>Āzija</a:t>
          </a:r>
          <a:endParaRPr lang="en-US" dirty="0"/>
        </a:p>
      </dgm:t>
    </dgm:pt>
    <dgm:pt modelId="{8CAEC533-CB1B-E14A-A8B1-F7BDB0D893B0}" type="parTrans" cxnId="{DC200F59-A38E-7947-A9AA-DAB2286801A5}">
      <dgm:prSet/>
      <dgm:spPr/>
      <dgm:t>
        <a:bodyPr/>
        <a:lstStyle/>
        <a:p>
          <a:endParaRPr lang="en-US"/>
        </a:p>
      </dgm:t>
    </dgm:pt>
    <dgm:pt modelId="{4F87D505-B88B-C141-A216-63659F6D003C}" type="sibTrans" cxnId="{DC200F59-A38E-7947-A9AA-DAB2286801A5}">
      <dgm:prSet/>
      <dgm:spPr/>
      <dgm:t>
        <a:bodyPr/>
        <a:lstStyle/>
        <a:p>
          <a:endParaRPr lang="en-US"/>
        </a:p>
      </dgm:t>
    </dgm:pt>
    <dgm:pt modelId="{7271D194-A562-C44B-B28F-835D12C541A1}">
      <dgm:prSet phldrT="[Text]"/>
      <dgm:spPr/>
      <dgm:t>
        <a:bodyPr/>
        <a:lstStyle/>
        <a:p>
          <a:r>
            <a:rPr lang="en-US" dirty="0"/>
            <a:t> </a:t>
          </a:r>
          <a:r>
            <a:rPr lang="en-US" dirty="0" err="1"/>
            <a:t>Austrumeiropa</a:t>
          </a:r>
          <a:r>
            <a:rPr lang="en-US" dirty="0"/>
            <a:t>, </a:t>
          </a:r>
          <a:r>
            <a:rPr lang="en-US" dirty="0" err="1"/>
            <a:t>Āfrika</a:t>
          </a:r>
          <a:endParaRPr lang="en-US" dirty="0"/>
        </a:p>
      </dgm:t>
    </dgm:pt>
    <dgm:pt modelId="{2A922A8D-D3E9-BD4B-91BC-F333CD911511}" type="parTrans" cxnId="{0EF24EC0-1562-5A4E-A408-9F857778EB34}">
      <dgm:prSet/>
      <dgm:spPr/>
      <dgm:t>
        <a:bodyPr/>
        <a:lstStyle/>
        <a:p>
          <a:endParaRPr lang="en-US"/>
        </a:p>
      </dgm:t>
    </dgm:pt>
    <dgm:pt modelId="{BF9B19BA-77DC-0445-BA23-350D6F686902}" type="sibTrans" cxnId="{0EF24EC0-1562-5A4E-A408-9F857778EB34}">
      <dgm:prSet/>
      <dgm:spPr/>
      <dgm:t>
        <a:bodyPr/>
        <a:lstStyle/>
        <a:p>
          <a:endParaRPr lang="en-US"/>
        </a:p>
      </dgm:t>
    </dgm:pt>
    <dgm:pt modelId="{49B2A41F-5C7B-F546-AE84-98DC63D0C62C}">
      <dgm:prSet phldrT="[Text]"/>
      <dgm:spPr/>
      <dgm:t>
        <a:bodyPr/>
        <a:lstStyle/>
        <a:p>
          <a:r>
            <a:rPr lang="en-US" dirty="0" err="1"/>
            <a:t>Igauņu</a:t>
          </a:r>
          <a:r>
            <a:rPr lang="en-US" dirty="0"/>
            <a:t>, </a:t>
          </a:r>
          <a:r>
            <a:rPr lang="en-US" dirty="0" err="1"/>
            <a:t>Lietuviešu</a:t>
          </a:r>
          <a:endParaRPr lang="en-US" dirty="0"/>
        </a:p>
      </dgm:t>
    </dgm:pt>
    <dgm:pt modelId="{FC643303-C518-4F4E-A779-D51B0807B3A9}" type="parTrans" cxnId="{E54BB331-1FAC-9D4B-ADB9-CA747FF3858E}">
      <dgm:prSet/>
      <dgm:spPr/>
      <dgm:t>
        <a:bodyPr/>
        <a:lstStyle/>
        <a:p>
          <a:endParaRPr lang="en-US"/>
        </a:p>
      </dgm:t>
    </dgm:pt>
    <dgm:pt modelId="{B87D8C04-C413-A944-9884-28F223C37D48}" type="sibTrans" cxnId="{E54BB331-1FAC-9D4B-ADB9-CA747FF3858E}">
      <dgm:prSet/>
      <dgm:spPr/>
      <dgm:t>
        <a:bodyPr/>
        <a:lstStyle/>
        <a:p>
          <a:endParaRPr lang="en-US"/>
        </a:p>
      </dgm:t>
    </dgm:pt>
    <dgm:pt modelId="{87D84CDF-401A-5648-852D-288777D2756F}">
      <dgm:prSet phldrT="[Text]"/>
      <dgm:spPr/>
      <dgm:t>
        <a:bodyPr/>
        <a:lstStyle/>
        <a:p>
          <a:r>
            <a:rPr lang="en-US" dirty="0" err="1"/>
            <a:t>Latviešu</a:t>
          </a:r>
          <a:r>
            <a:rPr lang="en-US" dirty="0"/>
            <a:t> </a:t>
          </a:r>
          <a:r>
            <a:rPr lang="en-US" dirty="0" err="1"/>
            <a:t>valoda</a:t>
          </a:r>
          <a:endParaRPr lang="en-US" dirty="0"/>
        </a:p>
      </dgm:t>
    </dgm:pt>
    <dgm:pt modelId="{20EACF71-8158-274B-9901-C6C0DA846158}" type="parTrans" cxnId="{DEEDC53B-5339-0549-B385-B8EBE93D4E01}">
      <dgm:prSet/>
      <dgm:spPr/>
      <dgm:t>
        <a:bodyPr/>
        <a:lstStyle/>
        <a:p>
          <a:endParaRPr lang="en-US"/>
        </a:p>
      </dgm:t>
    </dgm:pt>
    <dgm:pt modelId="{0F301F83-943B-6645-9A14-C6349AC1797B}" type="sibTrans" cxnId="{DEEDC53B-5339-0549-B385-B8EBE93D4E01}">
      <dgm:prSet/>
      <dgm:spPr/>
      <dgm:t>
        <a:bodyPr/>
        <a:lstStyle/>
        <a:p>
          <a:endParaRPr lang="en-US"/>
        </a:p>
      </dgm:t>
    </dgm:pt>
    <dgm:pt modelId="{6EB890AB-EE13-FA42-BBCF-5A3A7F753532}" type="pres">
      <dgm:prSet presAssocID="{879AFEB2-6DED-C841-8CAA-FDD88489D8E8}" presName="Name0" presStyleCnt="0">
        <dgm:presLayoutVars>
          <dgm:chMax val="7"/>
          <dgm:resizeHandles val="exact"/>
        </dgm:presLayoutVars>
      </dgm:prSet>
      <dgm:spPr/>
    </dgm:pt>
    <dgm:pt modelId="{CBD69168-B638-DE40-9B51-0AA6C0FC7214}" type="pres">
      <dgm:prSet presAssocID="{879AFEB2-6DED-C841-8CAA-FDD88489D8E8}" presName="comp1" presStyleCnt="0"/>
      <dgm:spPr/>
    </dgm:pt>
    <dgm:pt modelId="{580484D9-8176-EB49-A98F-9518AF65016F}" type="pres">
      <dgm:prSet presAssocID="{879AFEB2-6DED-C841-8CAA-FDD88489D8E8}" presName="circle1" presStyleLbl="node1" presStyleIdx="0" presStyleCnt="4" custLinFactNeighborX="1495"/>
      <dgm:spPr/>
    </dgm:pt>
    <dgm:pt modelId="{9A902EC1-7BE1-BA48-8BE1-07ACF7405856}" type="pres">
      <dgm:prSet presAssocID="{879AFEB2-6DED-C841-8CAA-FDD88489D8E8}" presName="c1text" presStyleLbl="node1" presStyleIdx="0" presStyleCnt="4">
        <dgm:presLayoutVars>
          <dgm:bulletEnabled val="1"/>
        </dgm:presLayoutVars>
      </dgm:prSet>
      <dgm:spPr/>
    </dgm:pt>
    <dgm:pt modelId="{EFC49DB5-AE01-E345-BE8E-797E9EFA2C33}" type="pres">
      <dgm:prSet presAssocID="{879AFEB2-6DED-C841-8CAA-FDD88489D8E8}" presName="comp2" presStyleCnt="0"/>
      <dgm:spPr/>
    </dgm:pt>
    <dgm:pt modelId="{E2D1EEB7-F04B-2B47-8E4D-8F5BC276E97D}" type="pres">
      <dgm:prSet presAssocID="{879AFEB2-6DED-C841-8CAA-FDD88489D8E8}" presName="circle2" presStyleLbl="node1" presStyleIdx="1" presStyleCnt="4"/>
      <dgm:spPr/>
    </dgm:pt>
    <dgm:pt modelId="{64BC1DE3-1552-6242-AC10-BBD49BA8D518}" type="pres">
      <dgm:prSet presAssocID="{879AFEB2-6DED-C841-8CAA-FDD88489D8E8}" presName="c2text" presStyleLbl="node1" presStyleIdx="1" presStyleCnt="4">
        <dgm:presLayoutVars>
          <dgm:bulletEnabled val="1"/>
        </dgm:presLayoutVars>
      </dgm:prSet>
      <dgm:spPr/>
    </dgm:pt>
    <dgm:pt modelId="{62D01189-CEE5-A645-82A7-B7C04B1FD5B1}" type="pres">
      <dgm:prSet presAssocID="{879AFEB2-6DED-C841-8CAA-FDD88489D8E8}" presName="comp3" presStyleCnt="0"/>
      <dgm:spPr/>
    </dgm:pt>
    <dgm:pt modelId="{A2105177-A92F-854D-BE0B-2D4201189055}" type="pres">
      <dgm:prSet presAssocID="{879AFEB2-6DED-C841-8CAA-FDD88489D8E8}" presName="circle3" presStyleLbl="node1" presStyleIdx="2" presStyleCnt="4"/>
      <dgm:spPr/>
    </dgm:pt>
    <dgm:pt modelId="{0491987F-8CF3-E144-956B-A97AA1D38319}" type="pres">
      <dgm:prSet presAssocID="{879AFEB2-6DED-C841-8CAA-FDD88489D8E8}" presName="c3text" presStyleLbl="node1" presStyleIdx="2" presStyleCnt="4">
        <dgm:presLayoutVars>
          <dgm:bulletEnabled val="1"/>
        </dgm:presLayoutVars>
      </dgm:prSet>
      <dgm:spPr/>
    </dgm:pt>
    <dgm:pt modelId="{928F9E72-8919-6144-BF41-9D1DFEDB00B0}" type="pres">
      <dgm:prSet presAssocID="{879AFEB2-6DED-C841-8CAA-FDD88489D8E8}" presName="comp4" presStyleCnt="0"/>
      <dgm:spPr/>
    </dgm:pt>
    <dgm:pt modelId="{F6785E40-BE85-F54B-A6BA-B0F3F6BC15A1}" type="pres">
      <dgm:prSet presAssocID="{879AFEB2-6DED-C841-8CAA-FDD88489D8E8}" presName="circle4" presStyleLbl="node1" presStyleIdx="3" presStyleCnt="4"/>
      <dgm:spPr/>
    </dgm:pt>
    <dgm:pt modelId="{8E8AE22A-B2CA-CB4D-871E-B84E8E0E8E3E}" type="pres">
      <dgm:prSet presAssocID="{879AFEB2-6DED-C841-8CAA-FDD88489D8E8}" presName="c4text" presStyleLbl="node1" presStyleIdx="3" presStyleCnt="4">
        <dgm:presLayoutVars>
          <dgm:bulletEnabled val="1"/>
        </dgm:presLayoutVars>
      </dgm:prSet>
      <dgm:spPr/>
    </dgm:pt>
  </dgm:ptLst>
  <dgm:cxnLst>
    <dgm:cxn modelId="{52A04E1B-1603-9B49-9027-EB45C5B25CEF}" type="presOf" srcId="{67F9A773-3734-3848-9AA3-E76E4BF42EA7}" destId="{9A902EC1-7BE1-BA48-8BE1-07ACF7405856}" srcOrd="1" destOrd="0" presId="urn:microsoft.com/office/officeart/2005/8/layout/venn2"/>
    <dgm:cxn modelId="{2363E32C-F746-FF41-B450-4070FE181FAD}" type="presOf" srcId="{7271D194-A562-C44B-B28F-835D12C541A1}" destId="{64BC1DE3-1552-6242-AC10-BBD49BA8D518}" srcOrd="1" destOrd="0" presId="urn:microsoft.com/office/officeart/2005/8/layout/venn2"/>
    <dgm:cxn modelId="{E54BB331-1FAC-9D4B-ADB9-CA747FF3858E}" srcId="{879AFEB2-6DED-C841-8CAA-FDD88489D8E8}" destId="{49B2A41F-5C7B-F546-AE84-98DC63D0C62C}" srcOrd="2" destOrd="0" parTransId="{FC643303-C518-4F4E-A779-D51B0807B3A9}" sibTransId="{B87D8C04-C413-A944-9884-28F223C37D48}"/>
    <dgm:cxn modelId="{D52DFD38-3673-5248-A9A3-02406AA845A5}" type="presOf" srcId="{49B2A41F-5C7B-F546-AE84-98DC63D0C62C}" destId="{A2105177-A92F-854D-BE0B-2D4201189055}" srcOrd="0" destOrd="0" presId="urn:microsoft.com/office/officeart/2005/8/layout/venn2"/>
    <dgm:cxn modelId="{DEEDC53B-5339-0549-B385-B8EBE93D4E01}" srcId="{879AFEB2-6DED-C841-8CAA-FDD88489D8E8}" destId="{87D84CDF-401A-5648-852D-288777D2756F}" srcOrd="3" destOrd="0" parTransId="{20EACF71-8158-274B-9901-C6C0DA846158}" sibTransId="{0F301F83-943B-6645-9A14-C6349AC1797B}"/>
    <dgm:cxn modelId="{9FD3F947-4B7E-8C4B-B615-7FB301514014}" type="presOf" srcId="{87D84CDF-401A-5648-852D-288777D2756F}" destId="{8E8AE22A-B2CA-CB4D-871E-B84E8E0E8E3E}" srcOrd="1" destOrd="0" presId="urn:microsoft.com/office/officeart/2005/8/layout/venn2"/>
    <dgm:cxn modelId="{DC200F59-A38E-7947-A9AA-DAB2286801A5}" srcId="{879AFEB2-6DED-C841-8CAA-FDD88489D8E8}" destId="{67F9A773-3734-3848-9AA3-E76E4BF42EA7}" srcOrd="0" destOrd="0" parTransId="{8CAEC533-CB1B-E14A-A8B1-F7BDB0D893B0}" sibTransId="{4F87D505-B88B-C141-A216-63659F6D003C}"/>
    <dgm:cxn modelId="{A03F376F-D55F-EC4E-924D-4F0C95436309}" type="presOf" srcId="{7271D194-A562-C44B-B28F-835D12C541A1}" destId="{E2D1EEB7-F04B-2B47-8E4D-8F5BC276E97D}" srcOrd="0" destOrd="0" presId="urn:microsoft.com/office/officeart/2005/8/layout/venn2"/>
    <dgm:cxn modelId="{19F6A775-386A-B44A-A85E-9F2D37F146C1}" type="presOf" srcId="{879AFEB2-6DED-C841-8CAA-FDD88489D8E8}" destId="{6EB890AB-EE13-FA42-BBCF-5A3A7F753532}" srcOrd="0" destOrd="0" presId="urn:microsoft.com/office/officeart/2005/8/layout/venn2"/>
    <dgm:cxn modelId="{A1351DB4-0343-AB44-8170-96E72E0A7C4E}" type="presOf" srcId="{67F9A773-3734-3848-9AA3-E76E4BF42EA7}" destId="{580484D9-8176-EB49-A98F-9518AF65016F}" srcOrd="0" destOrd="0" presId="urn:microsoft.com/office/officeart/2005/8/layout/venn2"/>
    <dgm:cxn modelId="{0EF24EC0-1562-5A4E-A408-9F857778EB34}" srcId="{879AFEB2-6DED-C841-8CAA-FDD88489D8E8}" destId="{7271D194-A562-C44B-B28F-835D12C541A1}" srcOrd="1" destOrd="0" parTransId="{2A922A8D-D3E9-BD4B-91BC-F333CD911511}" sibTransId="{BF9B19BA-77DC-0445-BA23-350D6F686902}"/>
    <dgm:cxn modelId="{4FDF60D7-F11E-5D48-8E2D-226D873E981C}" type="presOf" srcId="{87D84CDF-401A-5648-852D-288777D2756F}" destId="{F6785E40-BE85-F54B-A6BA-B0F3F6BC15A1}" srcOrd="0" destOrd="0" presId="urn:microsoft.com/office/officeart/2005/8/layout/venn2"/>
    <dgm:cxn modelId="{74F6FDED-2E9E-6348-A1C9-9B79AFAE13F6}" type="presOf" srcId="{49B2A41F-5C7B-F546-AE84-98DC63D0C62C}" destId="{0491987F-8CF3-E144-956B-A97AA1D38319}" srcOrd="1" destOrd="0" presId="urn:microsoft.com/office/officeart/2005/8/layout/venn2"/>
    <dgm:cxn modelId="{E913ED00-F22D-084A-98CE-3AD060EFF292}" type="presParOf" srcId="{6EB890AB-EE13-FA42-BBCF-5A3A7F753532}" destId="{CBD69168-B638-DE40-9B51-0AA6C0FC7214}" srcOrd="0" destOrd="0" presId="urn:microsoft.com/office/officeart/2005/8/layout/venn2"/>
    <dgm:cxn modelId="{9C9E82DC-9AF7-4740-B22D-AF01FF5CF3FF}" type="presParOf" srcId="{CBD69168-B638-DE40-9B51-0AA6C0FC7214}" destId="{580484D9-8176-EB49-A98F-9518AF65016F}" srcOrd="0" destOrd="0" presId="urn:microsoft.com/office/officeart/2005/8/layout/venn2"/>
    <dgm:cxn modelId="{DB54CEE2-BD2B-F14A-BA80-93DAEA6FE51F}" type="presParOf" srcId="{CBD69168-B638-DE40-9B51-0AA6C0FC7214}" destId="{9A902EC1-7BE1-BA48-8BE1-07ACF7405856}" srcOrd="1" destOrd="0" presId="urn:microsoft.com/office/officeart/2005/8/layout/venn2"/>
    <dgm:cxn modelId="{7A6556C3-E87A-4F44-AC10-D067D8225EFB}" type="presParOf" srcId="{6EB890AB-EE13-FA42-BBCF-5A3A7F753532}" destId="{EFC49DB5-AE01-E345-BE8E-797E9EFA2C33}" srcOrd="1" destOrd="0" presId="urn:microsoft.com/office/officeart/2005/8/layout/venn2"/>
    <dgm:cxn modelId="{384E82A9-9AC9-B640-9077-0304A41E28FB}" type="presParOf" srcId="{EFC49DB5-AE01-E345-BE8E-797E9EFA2C33}" destId="{E2D1EEB7-F04B-2B47-8E4D-8F5BC276E97D}" srcOrd="0" destOrd="0" presId="urn:microsoft.com/office/officeart/2005/8/layout/venn2"/>
    <dgm:cxn modelId="{E7360DAF-96A5-3343-BC31-5C51317197DF}" type="presParOf" srcId="{EFC49DB5-AE01-E345-BE8E-797E9EFA2C33}" destId="{64BC1DE3-1552-6242-AC10-BBD49BA8D518}" srcOrd="1" destOrd="0" presId="urn:microsoft.com/office/officeart/2005/8/layout/venn2"/>
    <dgm:cxn modelId="{149F92BF-C32C-C840-AF0F-A04D655FED59}" type="presParOf" srcId="{6EB890AB-EE13-FA42-BBCF-5A3A7F753532}" destId="{62D01189-CEE5-A645-82A7-B7C04B1FD5B1}" srcOrd="2" destOrd="0" presId="urn:microsoft.com/office/officeart/2005/8/layout/venn2"/>
    <dgm:cxn modelId="{0DCA6DD9-808E-EE46-895D-47BD6E822AC7}" type="presParOf" srcId="{62D01189-CEE5-A645-82A7-B7C04B1FD5B1}" destId="{A2105177-A92F-854D-BE0B-2D4201189055}" srcOrd="0" destOrd="0" presId="urn:microsoft.com/office/officeart/2005/8/layout/venn2"/>
    <dgm:cxn modelId="{60E92D00-4547-B840-A46B-BC41FD5BC653}" type="presParOf" srcId="{62D01189-CEE5-A645-82A7-B7C04B1FD5B1}" destId="{0491987F-8CF3-E144-956B-A97AA1D38319}" srcOrd="1" destOrd="0" presId="urn:microsoft.com/office/officeart/2005/8/layout/venn2"/>
    <dgm:cxn modelId="{66BE1DB1-F4A3-D54D-B474-E97346326928}" type="presParOf" srcId="{6EB890AB-EE13-FA42-BBCF-5A3A7F753532}" destId="{928F9E72-8919-6144-BF41-9D1DFEDB00B0}" srcOrd="3" destOrd="0" presId="urn:microsoft.com/office/officeart/2005/8/layout/venn2"/>
    <dgm:cxn modelId="{8BB9D526-EF9C-5A4B-A6ED-14D088EC2515}" type="presParOf" srcId="{928F9E72-8919-6144-BF41-9D1DFEDB00B0}" destId="{F6785E40-BE85-F54B-A6BA-B0F3F6BC15A1}" srcOrd="0" destOrd="0" presId="urn:microsoft.com/office/officeart/2005/8/layout/venn2"/>
    <dgm:cxn modelId="{AEE305ED-9129-FA4F-81A1-284E543A84AE}" type="presParOf" srcId="{928F9E72-8919-6144-BF41-9D1DFEDB00B0}" destId="{8E8AE22A-B2CA-CB4D-871E-B84E8E0E8E3E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FAE430-BB6C-B440-BCE4-7B5ECCBAD493}">
      <dsp:nvSpPr>
        <dsp:cNvPr id="0" name=""/>
        <dsp:cNvSpPr/>
      </dsp:nvSpPr>
      <dsp:spPr>
        <a:xfrm>
          <a:off x="793055" y="1614617"/>
          <a:ext cx="3171824" cy="2772574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19050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Sistemātiskā</a:t>
          </a:r>
          <a:r>
            <a:rPr lang="en-US" sz="1500" kern="1200" dirty="0"/>
            <a:t> </a:t>
          </a:r>
          <a:r>
            <a:rPr lang="en-US" sz="1500" kern="1200" dirty="0" err="1"/>
            <a:t>literatūras</a:t>
          </a:r>
          <a:r>
            <a:rPr lang="en-US" sz="1500" kern="1200" dirty="0"/>
            <a:t> </a:t>
          </a:r>
          <a:r>
            <a:rPr lang="en-US" sz="1500" kern="1200" dirty="0" err="1"/>
            <a:t>analīze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Datu</a:t>
          </a:r>
          <a:r>
            <a:rPr lang="en-US" sz="1500" kern="1200" dirty="0"/>
            <a:t> </a:t>
          </a:r>
          <a:r>
            <a:rPr lang="en-US" sz="1500" kern="1200" dirty="0" err="1"/>
            <a:t>kopas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Priekšizpētes</a:t>
          </a:r>
          <a:r>
            <a:rPr lang="en-US" sz="1500" kern="1200" dirty="0"/>
            <a:t> </a:t>
          </a:r>
          <a:r>
            <a:rPr lang="en-US" sz="1500" kern="1200" dirty="0" err="1"/>
            <a:t>modeļi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Grafiskie</a:t>
          </a:r>
          <a:r>
            <a:rPr lang="en-US" sz="1500" kern="1200" dirty="0"/>
            <a:t> </a:t>
          </a:r>
          <a:r>
            <a:rPr lang="en-US" sz="1500" kern="1200" dirty="0" err="1"/>
            <a:t>dizaini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Mājaslapa</a:t>
          </a:r>
          <a:r>
            <a:rPr lang="en-US" sz="1500" kern="1200" dirty="0"/>
            <a:t> </a:t>
          </a:r>
          <a:r>
            <a:rPr lang="en-US" sz="1500" kern="1200" dirty="0" err="1"/>
            <a:t>gramatins.lv</a:t>
          </a:r>
          <a:endParaRPr lang="en-US" sz="1500" kern="1200" dirty="0"/>
        </a:p>
      </dsp:txBody>
      <dsp:txXfrm>
        <a:off x="1586011" y="2030503"/>
        <a:ext cx="1546264" cy="1940802"/>
      </dsp:txXfrm>
    </dsp:sp>
    <dsp:sp modelId="{928A81CA-FCA4-A244-8B23-22846E597E03}">
      <dsp:nvSpPr>
        <dsp:cNvPr id="0" name=""/>
        <dsp:cNvSpPr/>
      </dsp:nvSpPr>
      <dsp:spPr>
        <a:xfrm>
          <a:off x="99" y="2207948"/>
          <a:ext cx="1585912" cy="15859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TRL 4</a:t>
          </a:r>
        </a:p>
      </dsp:txBody>
      <dsp:txXfrm>
        <a:off x="232350" y="2440199"/>
        <a:ext cx="1121410" cy="1121410"/>
      </dsp:txXfrm>
    </dsp:sp>
    <dsp:sp modelId="{C231DF98-FCE4-7B42-94D3-758148BBDE3F}">
      <dsp:nvSpPr>
        <dsp:cNvPr id="0" name=""/>
        <dsp:cNvSpPr/>
      </dsp:nvSpPr>
      <dsp:spPr>
        <a:xfrm>
          <a:off x="4956075" y="1614617"/>
          <a:ext cx="3171824" cy="2772574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19050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RTU HPC </a:t>
          </a:r>
          <a:r>
            <a:rPr lang="en-US" sz="1500" kern="1200" dirty="0" err="1"/>
            <a:t>pētījumi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Spraudņu</a:t>
          </a:r>
          <a:r>
            <a:rPr lang="en-US" sz="1500" kern="1200" dirty="0"/>
            <a:t> un </a:t>
          </a:r>
          <a:r>
            <a:rPr lang="en-US" sz="1500" kern="1200" dirty="0" err="1"/>
            <a:t>lietotņu</a:t>
          </a:r>
          <a:r>
            <a:rPr lang="en-US" sz="1500" kern="1200" dirty="0"/>
            <a:t> </a:t>
          </a:r>
          <a:r>
            <a:rPr lang="en-US" sz="1500" kern="1200" dirty="0" err="1"/>
            <a:t>izstrāde</a:t>
          </a:r>
          <a:endParaRPr lang="en-US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/>
            <a:t>Komercializācija</a:t>
          </a:r>
          <a:endParaRPr lang="en-US" sz="1500" kern="1200" dirty="0"/>
        </a:p>
      </dsp:txBody>
      <dsp:txXfrm>
        <a:off x="5749032" y="2030503"/>
        <a:ext cx="1546264" cy="1940802"/>
      </dsp:txXfrm>
    </dsp:sp>
    <dsp:sp modelId="{7F2DE88A-AAF4-E841-A69D-C1EADF0CF7BD}">
      <dsp:nvSpPr>
        <dsp:cNvPr id="0" name=""/>
        <dsp:cNvSpPr/>
      </dsp:nvSpPr>
      <dsp:spPr>
        <a:xfrm>
          <a:off x="4163119" y="2207948"/>
          <a:ext cx="1585912" cy="15859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TRL 8</a:t>
          </a:r>
        </a:p>
      </dsp:txBody>
      <dsp:txXfrm>
        <a:off x="4395370" y="2440199"/>
        <a:ext cx="1121410" cy="11214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484D9-8176-EB49-A98F-9518AF65016F}">
      <dsp:nvSpPr>
        <dsp:cNvPr id="0" name=""/>
        <dsp:cNvSpPr/>
      </dsp:nvSpPr>
      <dsp:spPr>
        <a:xfrm>
          <a:off x="1435675" y="0"/>
          <a:ext cx="5418667" cy="5418667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/>
            <a:t>Rietumu</a:t>
          </a:r>
          <a:r>
            <a:rPr lang="en-US" sz="1500" kern="1200" dirty="0"/>
            <a:t> </a:t>
          </a:r>
          <a:r>
            <a:rPr lang="en-US" sz="1500" kern="1200" dirty="0" err="1"/>
            <a:t>valodas</a:t>
          </a:r>
          <a:r>
            <a:rPr lang="en-US" sz="1500" kern="1200" dirty="0"/>
            <a:t>, </a:t>
          </a:r>
          <a:r>
            <a:rPr lang="en-US" sz="1500" kern="1200" dirty="0" err="1"/>
            <a:t>Āzija</a:t>
          </a:r>
          <a:endParaRPr lang="en-US" sz="1500" kern="1200" dirty="0"/>
        </a:p>
      </dsp:txBody>
      <dsp:txXfrm>
        <a:off x="3387479" y="270933"/>
        <a:ext cx="1515059" cy="812800"/>
      </dsp:txXfrm>
    </dsp:sp>
    <dsp:sp modelId="{E2D1EEB7-F04B-2B47-8E4D-8F5BC276E97D}">
      <dsp:nvSpPr>
        <dsp:cNvPr id="0" name=""/>
        <dsp:cNvSpPr/>
      </dsp:nvSpPr>
      <dsp:spPr>
        <a:xfrm>
          <a:off x="1896533" y="1083733"/>
          <a:ext cx="4334933" cy="4334933"/>
        </a:xfrm>
        <a:prstGeom prst="ellipse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 </a:t>
          </a:r>
          <a:r>
            <a:rPr lang="en-US" sz="1500" kern="1200" dirty="0" err="1"/>
            <a:t>Austrumeiropa</a:t>
          </a:r>
          <a:r>
            <a:rPr lang="en-US" sz="1500" kern="1200" dirty="0"/>
            <a:t>, </a:t>
          </a:r>
          <a:r>
            <a:rPr lang="en-US" sz="1500" kern="1200" dirty="0" err="1"/>
            <a:t>Āfrika</a:t>
          </a:r>
          <a:endParaRPr lang="en-US" sz="1500" kern="1200" dirty="0"/>
        </a:p>
      </dsp:txBody>
      <dsp:txXfrm>
        <a:off x="3306470" y="1343829"/>
        <a:ext cx="1515059" cy="780288"/>
      </dsp:txXfrm>
    </dsp:sp>
    <dsp:sp modelId="{A2105177-A92F-854D-BE0B-2D4201189055}">
      <dsp:nvSpPr>
        <dsp:cNvPr id="0" name=""/>
        <dsp:cNvSpPr/>
      </dsp:nvSpPr>
      <dsp:spPr>
        <a:xfrm>
          <a:off x="2438399" y="2167466"/>
          <a:ext cx="3251200" cy="3251200"/>
        </a:xfrm>
        <a:prstGeom prst="ellipse">
          <a:avLst/>
        </a:prstGeom>
        <a:solidFill>
          <a:schemeClr val="accent1">
            <a:shade val="50000"/>
            <a:hueOff val="402493"/>
            <a:satOff val="-9802"/>
            <a:lumOff val="4289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/>
            <a:t>Igauņu</a:t>
          </a:r>
          <a:r>
            <a:rPr lang="en-US" sz="1500" kern="1200" dirty="0"/>
            <a:t>, </a:t>
          </a:r>
          <a:r>
            <a:rPr lang="en-US" sz="1500" kern="1200" dirty="0" err="1"/>
            <a:t>Lietuviešu</a:t>
          </a:r>
          <a:endParaRPr lang="en-US" sz="1500" kern="1200" dirty="0"/>
        </a:p>
      </dsp:txBody>
      <dsp:txXfrm>
        <a:off x="3306470" y="2411306"/>
        <a:ext cx="1515059" cy="731520"/>
      </dsp:txXfrm>
    </dsp:sp>
    <dsp:sp modelId="{F6785E40-BE85-F54B-A6BA-B0F3F6BC15A1}">
      <dsp:nvSpPr>
        <dsp:cNvPr id="0" name=""/>
        <dsp:cNvSpPr/>
      </dsp:nvSpPr>
      <dsp:spPr>
        <a:xfrm>
          <a:off x="2980266" y="3251200"/>
          <a:ext cx="2167466" cy="2167466"/>
        </a:xfrm>
        <a:prstGeom prst="ellipse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/>
            <a:t>Latviešu</a:t>
          </a:r>
          <a:r>
            <a:rPr lang="en-US" sz="1500" kern="1200" dirty="0"/>
            <a:t> </a:t>
          </a:r>
          <a:r>
            <a:rPr lang="en-US" sz="1500" kern="1200" dirty="0" err="1"/>
            <a:t>valoda</a:t>
          </a:r>
          <a:endParaRPr lang="en-US" sz="1500" kern="1200" dirty="0"/>
        </a:p>
      </dsp:txBody>
      <dsp:txXfrm>
        <a:off x="3297684" y="3793066"/>
        <a:ext cx="1532630" cy="1083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9540E-E128-4B4F-904A-99E5FC9C4F03}" type="datetimeFigureOut">
              <a:rPr lang="en-LV" smtClean="0"/>
              <a:t>23/03/2023</a:t>
            </a:fld>
            <a:endParaRPr lang="en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4494D-6179-3544-A1A3-411FF8B8B971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2241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3e13d9a7e_0_4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3e13d9a7e_0_4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40C02-0949-5D0D-E639-CFFA1A107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728C18-E6EF-1C17-A280-31549191B5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73C3E-4976-ED18-7BB8-5037895A7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16B6E-C961-1E42-81C6-6DA3FAA9493D}" type="datetime1">
              <a:rPr lang="en-US" smtClean="0"/>
              <a:t>3/23/23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BAB3B-9410-FEFE-8034-6DD48192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59FDF-4ED2-CF95-E3B7-A9CBAC16E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503259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D20B9-91C2-0329-4DC8-937485F4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391B2B-6EAB-28BE-AF15-BA3F3841D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2305D-B2DE-9804-CF11-CF08ED7ED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8342B-611A-3A40-BFF8-A2426470AC77}" type="datetime1">
              <a:rPr lang="en-US" smtClean="0"/>
              <a:t>3/23/23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4CF66-64AA-6000-506D-FF63B0002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43A34-FAA1-FC40-7140-B7B8C65F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917662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EB9565-C6C2-8CE5-9D48-5D8F74E98E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390CEB-6FC3-30BB-86F5-3086E018AA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0C19D-F102-D96A-21CB-4EFC6D370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6A291-98FD-404A-89C4-4D269E3AFEDA}" type="datetime1">
              <a:rPr lang="en-US" smtClean="0"/>
              <a:t>3/23/23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72986-5BD1-253B-A8A3-C329240E0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275C6-F10B-46BE-AB56-9978BCF86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51816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>
            <a:spLocks noGrp="1"/>
          </p:cNvSpPr>
          <p:nvPr>
            <p:ph type="ctrTitle"/>
          </p:nvPr>
        </p:nvSpPr>
        <p:spPr>
          <a:xfrm rot="5400000">
            <a:off x="8804793" y="2573633"/>
            <a:ext cx="4641600" cy="65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3789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F38C6-9BA3-37BC-FDB8-3CB317F25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E6CA7-0CFF-C8F9-1344-C175CD4CE8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E6331-70C5-303D-75E4-7177E71BF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CBF23-2D10-794A-8236-5653FD362D12}" type="datetime1">
              <a:rPr lang="en-US" smtClean="0"/>
              <a:t>3/23/23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BB959-F086-F335-4EA1-DE13DF816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28461-3747-9688-6B62-B2806A89E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60780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09597-330C-BA16-3226-D4D69EC57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3AC47-3A47-ECC8-4F87-C0B7B9D585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2808E-6609-11D3-46E3-0AB8060AE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BEF10-74D4-7B4F-9018-4FDC70A37BBC}" type="datetime1">
              <a:rPr lang="en-US" smtClean="0"/>
              <a:t>3/23/23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16849-51EA-783A-ADF8-E2A410860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0F11E-C4AF-3FCE-9698-1850C67FF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886560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827C3-1F10-AA50-485C-36D267F54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54EBB-1C93-9DFD-7704-A9EB5DCCE9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0146A6-18E2-9B69-88C3-42F40F9B2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CD37CC-4FCE-80EC-2982-FF0647A86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82FBF-FEBE-5F41-AFB5-2503BA08DE6D}" type="datetime1">
              <a:rPr lang="en-US" smtClean="0"/>
              <a:t>3/23/23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4B256E-C9BB-534B-E4D9-460B66159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EF06E-2100-106E-7E07-45679278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85149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49007-8E14-5D2E-4779-EDC169775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0DF7ED-6204-1DA4-D411-D4AEDEC2B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256050-3F4B-974A-343A-C22249AFB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21DE6B-3D81-8F29-A159-C57788AD17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3BC23F-2AEB-CA48-5498-2FE7C6A769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D73005-B033-DA3E-009F-96123C241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D7911-03EF-8441-819E-E9133553923F}" type="datetime1">
              <a:rPr lang="en-US" smtClean="0"/>
              <a:t>3/23/23</a:t>
            </a:fld>
            <a:endParaRPr lang="en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A7B0C4-0DAB-C9C5-A164-70804EB3A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6A5F9D-C4EA-F3AB-8438-CA30D3F90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912200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2F50E-CA18-63DC-2C29-CD358675F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DD74B-5870-BE91-DE8E-53F3BF3C3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83946-1B77-5E4F-AC27-A4B38F134DD2}" type="datetime1">
              <a:rPr lang="en-US" smtClean="0"/>
              <a:t>3/23/23</a:t>
            </a:fld>
            <a:endParaRPr lang="en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718258-ACD7-3F33-1862-F5DC4573E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7E9CD4-B9BA-783A-3B0C-C1045155C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787533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912A8-0A9F-00D5-FDC8-136B1CE79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275D4-3EF6-D343-9627-37269B600E43}" type="datetime1">
              <a:rPr lang="en-US" smtClean="0"/>
              <a:t>3/23/23</a:t>
            </a:fld>
            <a:endParaRPr lang="en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5D8CEE-0F82-BBEB-D5A8-D20C9069A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B2094-89F3-C720-5F09-CF4A3C4AF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158471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58337-CEA1-7BF5-F996-5E55708AC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9E9C6-A76E-C90F-E97E-E824B28C3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97457E-4E3A-7668-27F3-832ECE6588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088E1-5994-D028-D147-78F37165C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3E3FC-F6E7-6D4A-969F-161A4739A881}" type="datetime1">
              <a:rPr lang="en-US" smtClean="0"/>
              <a:t>3/23/23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633CF-D7B3-C35B-1812-FFD64D5B5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46C6BC-AB71-237C-C6DA-157415569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048251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9A40C-148C-8903-64F1-F1741E1E6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03D9A-F28F-037F-234A-C3840D69EE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39F33-FC80-0C60-F5E5-D9ACFF948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B33A3F-CFDA-5A1D-8B5E-14FB9F900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EC21-6549-9D46-B3E8-E9362A8DB2EF}" type="datetime1">
              <a:rPr lang="en-US" smtClean="0"/>
              <a:t>3/23/23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06E09B-136B-6BE1-C723-3F9164CB1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657C10-B061-E623-D080-A53E3362B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67239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C5BDC9-45E0-614E-8816-C6036157B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14D926-B14D-20F6-0F7B-F6F9B2770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07423-CA76-F1D7-84E6-5D2A934339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EF304-2CF9-B245-98CD-99A668FFCE1A}" type="datetime1">
              <a:rPr lang="en-US" smtClean="0"/>
              <a:t>3/23/23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AAA48-5015-FDC7-58BE-B40A9FFAEB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A2848-08FC-B85F-C8C3-24F4CC96B1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C208B-DDF4-4C4E-8EEE-8B1A472F07F0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08740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lv-LV" sz="4800" dirty="0">
                <a:solidFill>
                  <a:srgbClr val="FFFFFF"/>
                </a:solidFill>
              </a:rPr>
              <a:t>PROTOTECH 2.0</a:t>
            </a:r>
            <a:br>
              <a:rPr lang="lv-LV" sz="4800" dirty="0">
                <a:solidFill>
                  <a:srgbClr val="FFFFFF"/>
                </a:solidFill>
              </a:rPr>
            </a:br>
            <a:r>
              <a:rPr lang="lv-LV" sz="4800" dirty="0">
                <a:solidFill>
                  <a:srgbClr val="FFFFFF"/>
                </a:solidFill>
              </a:rPr>
              <a:t>«</a:t>
            </a:r>
            <a:r>
              <a:rPr lang="lv-LV" sz="4800" dirty="0" err="1">
                <a:solidFill>
                  <a:srgbClr val="FFFFFF"/>
                </a:solidFill>
              </a:rPr>
              <a:t>Grāmatiņš</a:t>
            </a:r>
            <a:r>
              <a:rPr lang="lv-LV" sz="4800" dirty="0">
                <a:solidFill>
                  <a:srgbClr val="FFFFFF"/>
                </a:solidFill>
              </a:rPr>
              <a:t>»</a:t>
            </a:r>
            <a:br>
              <a:rPr lang="lv-LV" sz="4800" dirty="0">
                <a:solidFill>
                  <a:srgbClr val="FFFFFF"/>
                </a:solidFill>
              </a:rPr>
            </a:br>
            <a:r>
              <a:rPr lang="lv-LV" sz="3600" dirty="0">
                <a:solidFill>
                  <a:srgbClr val="FFFFFF"/>
                </a:solidFill>
              </a:rPr>
              <a:t>*apzināti kļūda nosaukumā</a:t>
            </a:r>
            <a:endParaRPr lang="lv-LV" sz="4800" dirty="0">
              <a:solidFill>
                <a:srgbClr val="FFFFFF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A405A9A-6CD1-0DBC-BC97-F64763B63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5292076"/>
            <a:ext cx="10005951" cy="1037006"/>
          </a:xfrm>
        </p:spPr>
        <p:txBody>
          <a:bodyPr anchor="ctr">
            <a:normAutofit/>
          </a:bodyPr>
          <a:lstStyle/>
          <a:p>
            <a:pPr algn="l"/>
            <a:r>
              <a:rPr lang="en-LV" dirty="0"/>
              <a:t>SIA “ASYA”,</a:t>
            </a:r>
          </a:p>
          <a:p>
            <a:pPr algn="l"/>
            <a:r>
              <a:rPr lang="en-LV" dirty="0"/>
              <a:t>Dr. Ēvalds Urtāns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46837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71C208B-DDF4-4C4E-8EEE-8B1A472F07F0}" type="slidenum">
              <a:rPr lang="en-LV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</a:t>
            </a:fld>
            <a:endParaRPr lang="en-LV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420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Paldies par uzmanību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10</a:t>
            </a:fld>
            <a:endParaRPr lang="en-LV"/>
          </a:p>
        </p:txBody>
      </p:sp>
      <p:sp>
        <p:nvSpPr>
          <p:cNvPr id="4" name="PlaceHolder 2">
            <a:extLst>
              <a:ext uri="{FF2B5EF4-FFF2-40B4-BE49-F238E27FC236}">
                <a16:creationId xmlns:a16="http://schemas.microsoft.com/office/drawing/2014/main" id="{F5AFADB7-7693-5F7F-B184-63B9A542EBCB}"/>
              </a:ext>
            </a:extLst>
          </p:cNvPr>
          <p:cNvSpPr txBox="1">
            <a:spLocks/>
          </p:cNvSpPr>
          <p:nvPr/>
        </p:nvSpPr>
        <p:spPr>
          <a:xfrm>
            <a:off x="596096" y="1540736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v-LV" sz="2800" spc="-1" dirty="0" err="1"/>
              <a:t>www.gramatins.lv</a:t>
            </a:r>
            <a:endParaRPr lang="lv-LV" sz="2800" spc="-1" dirty="0">
              <a:latin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20E97A-91C5-9FF4-5B5E-600757959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148" y="2157311"/>
            <a:ext cx="7606703" cy="369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6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49B9E8A9-352D-4DCB-9485-C777000D4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C2A9B0E5-C2C1-4B85-99A9-117A659D5F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3202" y="36338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3A8AEACA-9535-4BE8-A91B-8BE82BA54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506" y="2935541"/>
            <a:ext cx="62179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A75C098-FDC4-E08C-2913-10A9BD4B14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3355848"/>
            <a:ext cx="6272784" cy="2825496"/>
          </a:xfrm>
        </p:spPr>
        <p:txBody>
          <a:bodyPr vert="horz" lIns="91440" tIns="45720" rIns="91440" bIns="45720" rtlCol="0">
            <a:normAutofit/>
          </a:bodyPr>
          <a:lstStyle/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1900" dirty="0"/>
              <a:t>SIA «ASYA»</a:t>
            </a:r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1900" dirty="0" err="1"/>
              <a:t>Programmatūras</a:t>
            </a:r>
            <a:r>
              <a:rPr lang="en-US" sz="1900" dirty="0"/>
              <a:t> </a:t>
            </a:r>
            <a:r>
              <a:rPr lang="en-US" sz="1900" dirty="0" err="1"/>
              <a:t>izstrāde</a:t>
            </a:r>
            <a:r>
              <a:rPr lang="en-US" sz="1900" dirty="0"/>
              <a:t> un </a:t>
            </a:r>
            <a:r>
              <a:rPr lang="en-US" sz="1900" dirty="0" err="1"/>
              <a:t>mākslīgā</a:t>
            </a:r>
            <a:r>
              <a:rPr lang="en-US" sz="1900" dirty="0"/>
              <a:t> </a:t>
            </a:r>
            <a:r>
              <a:rPr lang="en-US" sz="1900" dirty="0" err="1"/>
              <a:t>intelekta</a:t>
            </a:r>
            <a:r>
              <a:rPr lang="en-US" sz="1900" dirty="0"/>
              <a:t> </a:t>
            </a:r>
            <a:r>
              <a:rPr lang="en-US" sz="1900" dirty="0" err="1"/>
              <a:t>pētījumi</a:t>
            </a:r>
            <a:endParaRPr lang="en-US" sz="1900" dirty="0"/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1900" dirty="0" err="1"/>
              <a:t>Darbība</a:t>
            </a:r>
            <a:r>
              <a:rPr lang="en-US" sz="1900" dirty="0"/>
              <a:t> </a:t>
            </a:r>
            <a:r>
              <a:rPr lang="en-US" sz="1900" dirty="0" err="1"/>
              <a:t>sākta</a:t>
            </a:r>
            <a:r>
              <a:rPr lang="en-US" sz="1900" dirty="0"/>
              <a:t> 2018.gadā</a:t>
            </a:r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1900" dirty="0" err="1"/>
              <a:t>Šobrīd</a:t>
            </a:r>
            <a:r>
              <a:rPr lang="en-US" sz="1900" dirty="0"/>
              <a:t> 8 </a:t>
            </a:r>
            <a:r>
              <a:rPr lang="en-US" sz="1900" dirty="0" err="1"/>
              <a:t>darbinieki</a:t>
            </a:r>
            <a:r>
              <a:rPr lang="en-US" sz="1900" dirty="0"/>
              <a:t>, 14 </a:t>
            </a:r>
            <a:r>
              <a:rPr lang="en-US" sz="1900" dirty="0" err="1"/>
              <a:t>praktikanti</a:t>
            </a:r>
            <a:endParaRPr lang="en-US" sz="1900" dirty="0"/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1900" dirty="0" err="1"/>
              <a:t>Apgrozījums</a:t>
            </a:r>
            <a:r>
              <a:rPr lang="en-US" sz="1900" dirty="0"/>
              <a:t> 100k </a:t>
            </a:r>
            <a:r>
              <a:rPr lang="en-US" sz="1900" dirty="0" err="1"/>
              <a:t>gadā</a:t>
            </a:r>
            <a:endParaRPr lang="en-US" sz="1900" dirty="0"/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1900" dirty="0"/>
              <a:t>11 </a:t>
            </a:r>
            <a:r>
              <a:rPr lang="en-US" sz="1900" dirty="0" err="1"/>
              <a:t>zinātniskas</a:t>
            </a:r>
            <a:r>
              <a:rPr lang="en-US" sz="1900" dirty="0"/>
              <a:t> </a:t>
            </a:r>
            <a:r>
              <a:rPr lang="en-US" sz="1900" dirty="0" err="1"/>
              <a:t>publikācijas</a:t>
            </a:r>
            <a:endParaRPr lang="en-US" sz="1900" dirty="0"/>
          </a:p>
          <a:p>
            <a:pPr marL="342900" indent="-228600" algn="l">
              <a:buFont typeface="Arial" panose="020B0604020202020204" pitchFamily="34" charset="0"/>
              <a:buChar char="•"/>
            </a:pPr>
            <a:endParaRPr lang="en-US" sz="19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1769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71C208B-DDF4-4C4E-8EEE-8B1A472F07F0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1078992"/>
            <a:ext cx="6272784" cy="153619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5200" dirty="0"/>
              <a:t>Par </a:t>
            </a:r>
            <a:r>
              <a:rPr lang="en-US" sz="5200" dirty="0" err="1"/>
              <a:t>uzņēmumu</a:t>
            </a:r>
            <a:endParaRPr lang="en-US" sz="5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C784F7-FF12-9DB7-1B3E-612629E05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478" y="-576013"/>
            <a:ext cx="5488617" cy="49635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EA501A-FB3B-9E2D-4184-8134FC75F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509" y="4387559"/>
            <a:ext cx="6346554" cy="263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103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Ideja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3</a:t>
            </a:fld>
            <a:endParaRPr lang="en-LV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04FEBF-81C8-5389-0F06-D2C8FB289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57785"/>
            <a:ext cx="5212909" cy="1434119"/>
          </a:xfrm>
          <a:prstGeom prst="rect">
            <a:avLst/>
          </a:prstGeom>
        </p:spPr>
      </p:pic>
      <p:sp>
        <p:nvSpPr>
          <p:cNvPr id="24" name="Google Shape;60;p9">
            <a:extLst>
              <a:ext uri="{FF2B5EF4-FFF2-40B4-BE49-F238E27FC236}">
                <a16:creationId xmlns:a16="http://schemas.microsoft.com/office/drawing/2014/main" id="{24750A7F-F7E2-94B5-C561-F22EBFD64FCB}"/>
              </a:ext>
            </a:extLst>
          </p:cNvPr>
          <p:cNvSpPr/>
          <p:nvPr/>
        </p:nvSpPr>
        <p:spPr>
          <a:xfrm>
            <a:off x="698340" y="3013354"/>
            <a:ext cx="8518320" cy="314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" name="PlaceHolder 2">
            <a:extLst>
              <a:ext uri="{FF2B5EF4-FFF2-40B4-BE49-F238E27FC236}">
                <a16:creationId xmlns:a16="http://schemas.microsoft.com/office/drawing/2014/main" id="{8B492D24-C5D9-27FC-1234-0E1C7440145E}"/>
              </a:ext>
            </a:extLst>
          </p:cNvPr>
          <p:cNvSpPr txBox="1">
            <a:spLocks/>
          </p:cNvSpPr>
          <p:nvPr/>
        </p:nvSpPr>
        <p:spPr>
          <a:xfrm>
            <a:off x="530629" y="2047706"/>
            <a:ext cx="9740713" cy="1648373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lv-LV" sz="2400" spc="-1" dirty="0">
                <a:latin typeface="Arial"/>
              </a:rPr>
              <a:t>Tilde latviešu valodā spēj izlabot gramatikas kļūdas, </a:t>
            </a:r>
          </a:p>
          <a:p>
            <a:pPr algn="l"/>
            <a:r>
              <a:rPr lang="lv-LV" sz="2400" spc="-1" dirty="0">
                <a:latin typeface="Arial"/>
              </a:rPr>
              <a:t>bet nespēj izlabot stila, žargonu un sarežģītu teikumu struktūru kļūdas.</a:t>
            </a:r>
          </a:p>
          <a:p>
            <a:pPr algn="l"/>
            <a:r>
              <a:rPr lang="lv-LV" sz="2400" spc="-1" dirty="0">
                <a:latin typeface="Arial"/>
              </a:rPr>
              <a:t>Nav pieejamas </a:t>
            </a:r>
            <a:r>
              <a:rPr lang="lv-LV" sz="2400" spc="-1" dirty="0" err="1">
                <a:latin typeface="Arial"/>
              </a:rPr>
              <a:t>iOS</a:t>
            </a:r>
            <a:r>
              <a:rPr lang="lv-LV" sz="2400" spc="-1" dirty="0">
                <a:latin typeface="Arial"/>
              </a:rPr>
              <a:t>/Android kļūdu labošanas klaviatūra un </a:t>
            </a:r>
            <a:br>
              <a:rPr lang="lv-LV" sz="2400" spc="-1" dirty="0">
                <a:latin typeface="Arial"/>
              </a:rPr>
            </a:br>
            <a:r>
              <a:rPr lang="lv-LV" sz="2400" spc="-1" dirty="0">
                <a:latin typeface="Arial"/>
              </a:rPr>
              <a:t>spraudņi MS Word, </a:t>
            </a:r>
            <a:r>
              <a:rPr lang="lv-LV" sz="2400" spc="-1" dirty="0" err="1">
                <a:latin typeface="Arial"/>
              </a:rPr>
              <a:t>Chrome</a:t>
            </a:r>
            <a:r>
              <a:rPr lang="lv-LV" sz="2400" spc="-1" dirty="0">
                <a:latin typeface="Arial"/>
              </a:rPr>
              <a:t> utt.</a:t>
            </a:r>
          </a:p>
        </p:txBody>
      </p:sp>
      <p:sp>
        <p:nvSpPr>
          <p:cNvPr id="26" name="PlaceHolder 1">
            <a:extLst>
              <a:ext uri="{FF2B5EF4-FFF2-40B4-BE49-F238E27FC236}">
                <a16:creationId xmlns:a16="http://schemas.microsoft.com/office/drawing/2014/main" id="{3D43214D-1BAC-93A4-9C77-22037DAD7732}"/>
              </a:ext>
            </a:extLst>
          </p:cNvPr>
          <p:cNvSpPr txBox="1">
            <a:spLocks/>
          </p:cNvSpPr>
          <p:nvPr/>
        </p:nvSpPr>
        <p:spPr>
          <a:xfrm>
            <a:off x="1135610" y="4650282"/>
            <a:ext cx="4840110" cy="5293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z="2200" spc="-1" dirty="0">
                <a:latin typeface="Arial"/>
              </a:rPr>
              <a:t>Variet tā darīt.</a:t>
            </a:r>
          </a:p>
          <a:p>
            <a:endParaRPr lang="lv-LV" sz="2200" spc="-1" dirty="0">
              <a:latin typeface="Arial"/>
            </a:endParaRPr>
          </a:p>
          <a:p>
            <a:r>
              <a:rPr lang="lv-LV" sz="2200" spc="-1" dirty="0">
                <a:latin typeface="Arial"/>
              </a:rPr>
              <a:t>Redzu, kad ārā spīd saule.</a:t>
            </a:r>
          </a:p>
          <a:p>
            <a:endParaRPr lang="lv-LV" sz="2200" spc="-1" dirty="0">
              <a:latin typeface="Arial"/>
            </a:endParaRPr>
          </a:p>
          <a:p>
            <a:r>
              <a:rPr lang="lv-LV" sz="2200" spc="-1" dirty="0">
                <a:latin typeface="Arial"/>
              </a:rPr>
              <a:t>Birojā biju trīs nedēļas atpakaļ.</a:t>
            </a:r>
          </a:p>
        </p:txBody>
      </p:sp>
      <p:sp>
        <p:nvSpPr>
          <p:cNvPr id="27" name="PlaceHolder 1">
            <a:extLst>
              <a:ext uri="{FF2B5EF4-FFF2-40B4-BE49-F238E27FC236}">
                <a16:creationId xmlns:a16="http://schemas.microsoft.com/office/drawing/2014/main" id="{544F8187-6101-9CC0-FD7D-0C1686EFBDDF}"/>
              </a:ext>
            </a:extLst>
          </p:cNvPr>
          <p:cNvSpPr txBox="1">
            <a:spLocks/>
          </p:cNvSpPr>
          <p:nvPr/>
        </p:nvSpPr>
        <p:spPr>
          <a:xfrm>
            <a:off x="5581150" y="4646798"/>
            <a:ext cx="4840110" cy="5293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z="2200" spc="-1" dirty="0">
                <a:latin typeface="Arial"/>
              </a:rPr>
              <a:t>Varat tā darīt.</a:t>
            </a:r>
            <a:br>
              <a:rPr lang="lv-LV" sz="2200" spc="-1" dirty="0">
                <a:latin typeface="Arial"/>
              </a:rPr>
            </a:br>
            <a:endParaRPr lang="lv-LV" sz="2200" spc="-1" dirty="0">
              <a:latin typeface="Arial"/>
            </a:endParaRPr>
          </a:p>
          <a:p>
            <a:r>
              <a:rPr lang="lv-LV" sz="2200" spc="-1" dirty="0">
                <a:latin typeface="Arial"/>
              </a:rPr>
              <a:t>Redzu, ka ārā spīd saule.</a:t>
            </a:r>
            <a:br>
              <a:rPr lang="lv-LV" sz="2200" spc="-1" dirty="0">
                <a:latin typeface="Arial"/>
              </a:rPr>
            </a:br>
            <a:endParaRPr lang="lv-LV" sz="2200" spc="-1" dirty="0">
              <a:latin typeface="Arial"/>
            </a:endParaRPr>
          </a:p>
          <a:p>
            <a:r>
              <a:rPr lang="lv-LV" sz="2200" spc="-1" dirty="0">
                <a:latin typeface="Arial"/>
              </a:rPr>
              <a:t>Birojā biju pirms trīs nedēļām.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49DFADE-E666-D836-8A70-6CF107FB4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592" y="4167064"/>
            <a:ext cx="380321" cy="38261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2775631-0F23-5681-B76A-B689DF2D5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591" y="4711146"/>
            <a:ext cx="380321" cy="38261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0CDD900-53DA-1DB1-AF27-24B1960F5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591" y="5280268"/>
            <a:ext cx="380321" cy="38261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78CB9E4-6B1F-6BC2-6C01-A97476BED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08" y="4165704"/>
            <a:ext cx="408744" cy="38397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69BE122-66FF-92CC-C87D-47DAB02F4C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47" y="4709786"/>
            <a:ext cx="408744" cy="38397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36CA6B0-E4F2-D1F4-04AF-8E6B9053B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207" y="5308318"/>
            <a:ext cx="408744" cy="38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97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74;p42">
            <a:extLst>
              <a:ext uri="{FF2B5EF4-FFF2-40B4-BE49-F238E27FC236}">
                <a16:creationId xmlns:a16="http://schemas.microsoft.com/office/drawing/2014/main" id="{898A29B9-6FCF-1E77-D869-C060E3B965A1}"/>
              </a:ext>
            </a:extLst>
          </p:cNvPr>
          <p:cNvSpPr/>
          <p:nvPr/>
        </p:nvSpPr>
        <p:spPr>
          <a:xfrm>
            <a:off x="-33007" y="2660266"/>
            <a:ext cx="2748069" cy="28264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b="1" dirty="0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BE151C4-4265-7C76-285C-0F3EB1C934F9}"/>
              </a:ext>
            </a:extLst>
          </p:cNvPr>
          <p:cNvCxnSpPr>
            <a:cxnSpLocks/>
          </p:cNvCxnSpPr>
          <p:nvPr/>
        </p:nvCxnSpPr>
        <p:spPr>
          <a:xfrm flipV="1">
            <a:off x="2877199" y="2742947"/>
            <a:ext cx="7382768" cy="448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E7D7EE7-7E08-C5A5-CBFB-3FB6950E7F03}"/>
              </a:ext>
            </a:extLst>
          </p:cNvPr>
          <p:cNvCxnSpPr>
            <a:cxnSpLocks/>
          </p:cNvCxnSpPr>
          <p:nvPr/>
        </p:nvCxnSpPr>
        <p:spPr>
          <a:xfrm flipV="1">
            <a:off x="2877199" y="3100046"/>
            <a:ext cx="7382768" cy="3938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D50279F-C473-E978-40E0-80AC062B3780}"/>
              </a:ext>
            </a:extLst>
          </p:cNvPr>
          <p:cNvCxnSpPr>
            <a:cxnSpLocks/>
          </p:cNvCxnSpPr>
          <p:nvPr/>
        </p:nvCxnSpPr>
        <p:spPr>
          <a:xfrm>
            <a:off x="2877199" y="3511499"/>
            <a:ext cx="7382768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9553986-9A2E-D3BF-3933-E732A0360421}"/>
              </a:ext>
            </a:extLst>
          </p:cNvPr>
          <p:cNvCxnSpPr>
            <a:cxnSpLocks/>
          </p:cNvCxnSpPr>
          <p:nvPr/>
        </p:nvCxnSpPr>
        <p:spPr>
          <a:xfrm>
            <a:off x="2877199" y="3885366"/>
            <a:ext cx="7382768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936C13F-D5E6-9334-0CDD-C6234F11104C}"/>
              </a:ext>
            </a:extLst>
          </p:cNvPr>
          <p:cNvCxnSpPr>
            <a:cxnSpLocks/>
          </p:cNvCxnSpPr>
          <p:nvPr/>
        </p:nvCxnSpPr>
        <p:spPr>
          <a:xfrm>
            <a:off x="2877199" y="4273613"/>
            <a:ext cx="7382768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508ACD2-1464-FFF9-F696-5A4DFE962869}"/>
              </a:ext>
            </a:extLst>
          </p:cNvPr>
          <p:cNvCxnSpPr>
            <a:cxnSpLocks/>
          </p:cNvCxnSpPr>
          <p:nvPr/>
        </p:nvCxnSpPr>
        <p:spPr>
          <a:xfrm>
            <a:off x="2877199" y="4683428"/>
            <a:ext cx="7382768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FED41E4-60D6-95F6-4122-872023A6FA23}"/>
              </a:ext>
            </a:extLst>
          </p:cNvPr>
          <p:cNvCxnSpPr>
            <a:cxnSpLocks/>
          </p:cNvCxnSpPr>
          <p:nvPr/>
        </p:nvCxnSpPr>
        <p:spPr>
          <a:xfrm>
            <a:off x="2877199" y="5035725"/>
            <a:ext cx="7382768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581CB59-0E58-DF87-13C7-D2CFD84BA37A}"/>
              </a:ext>
            </a:extLst>
          </p:cNvPr>
          <p:cNvCxnSpPr>
            <a:cxnSpLocks/>
          </p:cNvCxnSpPr>
          <p:nvPr/>
        </p:nvCxnSpPr>
        <p:spPr>
          <a:xfrm>
            <a:off x="8738752" y="1778967"/>
            <a:ext cx="0" cy="370777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B49E55B-6282-3B60-1DD2-C38E052525AE}"/>
              </a:ext>
            </a:extLst>
          </p:cNvPr>
          <p:cNvCxnSpPr>
            <a:cxnSpLocks/>
          </p:cNvCxnSpPr>
          <p:nvPr/>
        </p:nvCxnSpPr>
        <p:spPr>
          <a:xfrm>
            <a:off x="5845300" y="1785219"/>
            <a:ext cx="0" cy="370777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AF249E48-FC35-4BA9-57A0-A79624563261}"/>
              </a:ext>
            </a:extLst>
          </p:cNvPr>
          <p:cNvCxnSpPr>
            <a:cxnSpLocks/>
          </p:cNvCxnSpPr>
          <p:nvPr/>
        </p:nvCxnSpPr>
        <p:spPr>
          <a:xfrm>
            <a:off x="4511371" y="1785219"/>
            <a:ext cx="0" cy="370777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F5871E48-360F-19FE-970D-FA76D1EBDA5B}"/>
              </a:ext>
            </a:extLst>
          </p:cNvPr>
          <p:cNvCxnSpPr>
            <a:cxnSpLocks/>
          </p:cNvCxnSpPr>
          <p:nvPr/>
        </p:nvCxnSpPr>
        <p:spPr>
          <a:xfrm>
            <a:off x="7372046" y="1778966"/>
            <a:ext cx="0" cy="370777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oogle Shape;4016;p59">
            <a:extLst>
              <a:ext uri="{FF2B5EF4-FFF2-40B4-BE49-F238E27FC236}">
                <a16:creationId xmlns:a16="http://schemas.microsoft.com/office/drawing/2014/main" id="{CD386A06-EEA4-4DA8-FD53-7C9C0C29EC6E}"/>
              </a:ext>
            </a:extLst>
          </p:cNvPr>
          <p:cNvGrpSpPr/>
          <p:nvPr/>
        </p:nvGrpSpPr>
        <p:grpSpPr>
          <a:xfrm>
            <a:off x="3502166" y="2847258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91" name="Google Shape;4017;p59">
              <a:extLst>
                <a:ext uri="{FF2B5EF4-FFF2-40B4-BE49-F238E27FC236}">
                  <a16:creationId xmlns:a16="http://schemas.microsoft.com/office/drawing/2014/main" id="{3C79E75A-FC35-DA0E-5C6F-549ACEFE6E3F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92" name="Google Shape;4018;p59">
              <a:extLst>
                <a:ext uri="{FF2B5EF4-FFF2-40B4-BE49-F238E27FC236}">
                  <a16:creationId xmlns:a16="http://schemas.microsoft.com/office/drawing/2014/main" id="{7DF5B2F5-5CA3-D48C-4F37-36F71F1295B0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31" name="Google Shape;4016;p59">
            <a:extLst>
              <a:ext uri="{FF2B5EF4-FFF2-40B4-BE49-F238E27FC236}">
                <a16:creationId xmlns:a16="http://schemas.microsoft.com/office/drawing/2014/main" id="{8AA760EB-8007-7A37-A49D-EF6FE24D6E37}"/>
              </a:ext>
            </a:extLst>
          </p:cNvPr>
          <p:cNvGrpSpPr/>
          <p:nvPr/>
        </p:nvGrpSpPr>
        <p:grpSpPr>
          <a:xfrm>
            <a:off x="5094524" y="2849707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89" name="Google Shape;4017;p59">
              <a:extLst>
                <a:ext uri="{FF2B5EF4-FFF2-40B4-BE49-F238E27FC236}">
                  <a16:creationId xmlns:a16="http://schemas.microsoft.com/office/drawing/2014/main" id="{E308A7A8-A148-CDB4-F170-BF43B05B9F96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90" name="Google Shape;4018;p59">
              <a:extLst>
                <a:ext uri="{FF2B5EF4-FFF2-40B4-BE49-F238E27FC236}">
                  <a16:creationId xmlns:a16="http://schemas.microsoft.com/office/drawing/2014/main" id="{69473DA8-01CB-8FED-26CA-9472492BB263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35" name="Google Shape;4016;p59">
            <a:extLst>
              <a:ext uri="{FF2B5EF4-FFF2-40B4-BE49-F238E27FC236}">
                <a16:creationId xmlns:a16="http://schemas.microsoft.com/office/drawing/2014/main" id="{8BD6BE51-FA94-6543-EFE4-21BD7B2342BD}"/>
              </a:ext>
            </a:extLst>
          </p:cNvPr>
          <p:cNvGrpSpPr/>
          <p:nvPr/>
        </p:nvGrpSpPr>
        <p:grpSpPr>
          <a:xfrm>
            <a:off x="3487294" y="3232371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81" name="Google Shape;4017;p59">
              <a:extLst>
                <a:ext uri="{FF2B5EF4-FFF2-40B4-BE49-F238E27FC236}">
                  <a16:creationId xmlns:a16="http://schemas.microsoft.com/office/drawing/2014/main" id="{D5190EC5-5AC7-C167-6CD4-48C6547E1DA6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82" name="Google Shape;4018;p59">
              <a:extLst>
                <a:ext uri="{FF2B5EF4-FFF2-40B4-BE49-F238E27FC236}">
                  <a16:creationId xmlns:a16="http://schemas.microsoft.com/office/drawing/2014/main" id="{CD55593B-803B-9E53-24D7-219F05E4539B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37" name="Google Shape;4016;p59">
            <a:extLst>
              <a:ext uri="{FF2B5EF4-FFF2-40B4-BE49-F238E27FC236}">
                <a16:creationId xmlns:a16="http://schemas.microsoft.com/office/drawing/2014/main" id="{E2F1E788-676B-C65E-A57E-04B9B9EB0866}"/>
              </a:ext>
            </a:extLst>
          </p:cNvPr>
          <p:cNvGrpSpPr/>
          <p:nvPr/>
        </p:nvGrpSpPr>
        <p:grpSpPr>
          <a:xfrm>
            <a:off x="5079652" y="3234821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79" name="Google Shape;4017;p59">
              <a:extLst>
                <a:ext uri="{FF2B5EF4-FFF2-40B4-BE49-F238E27FC236}">
                  <a16:creationId xmlns:a16="http://schemas.microsoft.com/office/drawing/2014/main" id="{6C6C8B7C-8BD9-C5AE-8372-13D958236758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80" name="Google Shape;4018;p59">
              <a:extLst>
                <a:ext uri="{FF2B5EF4-FFF2-40B4-BE49-F238E27FC236}">
                  <a16:creationId xmlns:a16="http://schemas.microsoft.com/office/drawing/2014/main" id="{0D86C82E-9BF2-4C42-9894-A4C12975C09C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40" name="Google Shape;4016;p59">
            <a:extLst>
              <a:ext uri="{FF2B5EF4-FFF2-40B4-BE49-F238E27FC236}">
                <a16:creationId xmlns:a16="http://schemas.microsoft.com/office/drawing/2014/main" id="{56AA8AC2-0AE1-2C43-D21E-764A77E71001}"/>
              </a:ext>
            </a:extLst>
          </p:cNvPr>
          <p:cNvGrpSpPr/>
          <p:nvPr/>
        </p:nvGrpSpPr>
        <p:grpSpPr>
          <a:xfrm>
            <a:off x="6498932" y="3214850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77" name="Google Shape;4017;p59">
              <a:extLst>
                <a:ext uri="{FF2B5EF4-FFF2-40B4-BE49-F238E27FC236}">
                  <a16:creationId xmlns:a16="http://schemas.microsoft.com/office/drawing/2014/main" id="{55E3AACA-AC36-3139-4ED3-1E53686E8AE0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78" name="Google Shape;4018;p59">
              <a:extLst>
                <a:ext uri="{FF2B5EF4-FFF2-40B4-BE49-F238E27FC236}">
                  <a16:creationId xmlns:a16="http://schemas.microsoft.com/office/drawing/2014/main" id="{174CCCE7-21D2-E12D-CD1C-DEE265A4F1FA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43" name="Google Shape;4016;p59">
            <a:extLst>
              <a:ext uri="{FF2B5EF4-FFF2-40B4-BE49-F238E27FC236}">
                <a16:creationId xmlns:a16="http://schemas.microsoft.com/office/drawing/2014/main" id="{11CEA095-1668-CDF9-6BE7-7FA4F04C2325}"/>
              </a:ext>
            </a:extLst>
          </p:cNvPr>
          <p:cNvGrpSpPr/>
          <p:nvPr/>
        </p:nvGrpSpPr>
        <p:grpSpPr>
          <a:xfrm>
            <a:off x="3487292" y="3630391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71" name="Google Shape;4017;p59">
              <a:extLst>
                <a:ext uri="{FF2B5EF4-FFF2-40B4-BE49-F238E27FC236}">
                  <a16:creationId xmlns:a16="http://schemas.microsoft.com/office/drawing/2014/main" id="{796A26C8-8483-42B3-DC9A-01037B04B312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72" name="Google Shape;4018;p59">
              <a:extLst>
                <a:ext uri="{FF2B5EF4-FFF2-40B4-BE49-F238E27FC236}">
                  <a16:creationId xmlns:a16="http://schemas.microsoft.com/office/drawing/2014/main" id="{49B4D7B4-D7C9-7C80-FA1B-87ACD259DCE3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45" name="Google Shape;4016;p59">
            <a:extLst>
              <a:ext uri="{FF2B5EF4-FFF2-40B4-BE49-F238E27FC236}">
                <a16:creationId xmlns:a16="http://schemas.microsoft.com/office/drawing/2014/main" id="{E4AD5E9D-E35F-A438-A268-B585F029E156}"/>
              </a:ext>
            </a:extLst>
          </p:cNvPr>
          <p:cNvGrpSpPr/>
          <p:nvPr/>
        </p:nvGrpSpPr>
        <p:grpSpPr>
          <a:xfrm>
            <a:off x="6498931" y="3612870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67" name="Google Shape;4017;p59">
              <a:extLst>
                <a:ext uri="{FF2B5EF4-FFF2-40B4-BE49-F238E27FC236}">
                  <a16:creationId xmlns:a16="http://schemas.microsoft.com/office/drawing/2014/main" id="{F8987C5C-84B1-024C-2F27-CBC754E13699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68" name="Google Shape;4018;p59">
              <a:extLst>
                <a:ext uri="{FF2B5EF4-FFF2-40B4-BE49-F238E27FC236}">
                  <a16:creationId xmlns:a16="http://schemas.microsoft.com/office/drawing/2014/main" id="{0A5180C5-FD1A-D0F1-151E-8C370CC71C30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48" name="Google Shape;4016;p59">
            <a:extLst>
              <a:ext uri="{FF2B5EF4-FFF2-40B4-BE49-F238E27FC236}">
                <a16:creationId xmlns:a16="http://schemas.microsoft.com/office/drawing/2014/main" id="{118D9C7C-D0AF-C474-E6BD-3A3737093114}"/>
              </a:ext>
            </a:extLst>
          </p:cNvPr>
          <p:cNvGrpSpPr/>
          <p:nvPr/>
        </p:nvGrpSpPr>
        <p:grpSpPr>
          <a:xfrm>
            <a:off x="3481292" y="3994253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61" name="Google Shape;4017;p59">
              <a:extLst>
                <a:ext uri="{FF2B5EF4-FFF2-40B4-BE49-F238E27FC236}">
                  <a16:creationId xmlns:a16="http://schemas.microsoft.com/office/drawing/2014/main" id="{532FD8AE-B3FE-7F8E-3012-0CCA4AEB12A1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62" name="Google Shape;4018;p59">
              <a:extLst>
                <a:ext uri="{FF2B5EF4-FFF2-40B4-BE49-F238E27FC236}">
                  <a16:creationId xmlns:a16="http://schemas.microsoft.com/office/drawing/2014/main" id="{B049E8EC-8B25-CDFB-53E9-3ACA619A949C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51" name="Google Shape;4016;p59">
            <a:extLst>
              <a:ext uri="{FF2B5EF4-FFF2-40B4-BE49-F238E27FC236}">
                <a16:creationId xmlns:a16="http://schemas.microsoft.com/office/drawing/2014/main" id="{BA2ECE7B-21A8-E81D-30AA-5686F5B46EA7}"/>
              </a:ext>
            </a:extLst>
          </p:cNvPr>
          <p:cNvGrpSpPr/>
          <p:nvPr/>
        </p:nvGrpSpPr>
        <p:grpSpPr>
          <a:xfrm>
            <a:off x="3494863" y="4377797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55" name="Google Shape;4017;p59">
              <a:extLst>
                <a:ext uri="{FF2B5EF4-FFF2-40B4-BE49-F238E27FC236}">
                  <a16:creationId xmlns:a16="http://schemas.microsoft.com/office/drawing/2014/main" id="{0DEF1D19-50B8-2C8C-2E34-FCB371482830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56" name="Google Shape;4018;p59">
              <a:extLst>
                <a:ext uri="{FF2B5EF4-FFF2-40B4-BE49-F238E27FC236}">
                  <a16:creationId xmlns:a16="http://schemas.microsoft.com/office/drawing/2014/main" id="{5CE2B60C-84FC-CA13-6ACB-7E6C8DBD7A78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52" name="Google Shape;4016;p59">
            <a:extLst>
              <a:ext uri="{FF2B5EF4-FFF2-40B4-BE49-F238E27FC236}">
                <a16:creationId xmlns:a16="http://schemas.microsoft.com/office/drawing/2014/main" id="{79DE966B-7294-CFC3-ED5B-6EBCC728A479}"/>
              </a:ext>
            </a:extLst>
          </p:cNvPr>
          <p:cNvGrpSpPr/>
          <p:nvPr/>
        </p:nvGrpSpPr>
        <p:grpSpPr>
          <a:xfrm>
            <a:off x="3483543" y="4772312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53" name="Google Shape;4017;p59">
              <a:extLst>
                <a:ext uri="{FF2B5EF4-FFF2-40B4-BE49-F238E27FC236}">
                  <a16:creationId xmlns:a16="http://schemas.microsoft.com/office/drawing/2014/main" id="{9D1AA7E3-95B4-22DA-214D-F1DCEB6CEC1F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54" name="Google Shape;4018;p59">
              <a:extLst>
                <a:ext uri="{FF2B5EF4-FFF2-40B4-BE49-F238E27FC236}">
                  <a16:creationId xmlns:a16="http://schemas.microsoft.com/office/drawing/2014/main" id="{44CBDD7B-55F5-E371-8C62-0338DDF69FA5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sp>
        <p:nvSpPr>
          <p:cNvPr id="194" name="Google Shape;168;p29">
            <a:extLst>
              <a:ext uri="{FF2B5EF4-FFF2-40B4-BE49-F238E27FC236}">
                <a16:creationId xmlns:a16="http://schemas.microsoft.com/office/drawing/2014/main" id="{35FE8F90-F4F5-33A2-B4EC-5F3E3382ECC5}"/>
              </a:ext>
            </a:extLst>
          </p:cNvPr>
          <p:cNvSpPr txBox="1">
            <a:spLocks noGrp="1"/>
          </p:cNvSpPr>
          <p:nvPr/>
        </p:nvSpPr>
        <p:spPr>
          <a:xfrm flipH="1">
            <a:off x="-179447" y="2742947"/>
            <a:ext cx="2738460" cy="390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None/>
              <a:defRPr sz="1200" b="0" i="0" u="none" strike="noStrike" cap="none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pPr marL="0" indent="0">
              <a:buSzPts val="1100"/>
            </a:pPr>
            <a:r>
              <a:rPr lang="lv-LV" sz="1600" b="1" i="1" dirty="0">
                <a:solidFill>
                  <a:schemeClr val="bg1"/>
                </a:solidFill>
              </a:rPr>
              <a:t>Latviešu valoda</a:t>
            </a:r>
          </a:p>
        </p:txBody>
      </p:sp>
      <p:sp>
        <p:nvSpPr>
          <p:cNvPr id="195" name="Google Shape;168;p29">
            <a:extLst>
              <a:ext uri="{FF2B5EF4-FFF2-40B4-BE49-F238E27FC236}">
                <a16:creationId xmlns:a16="http://schemas.microsoft.com/office/drawing/2014/main" id="{1677AFEE-60DC-BA58-9654-F207FAEC305D}"/>
              </a:ext>
            </a:extLst>
          </p:cNvPr>
          <p:cNvSpPr txBox="1">
            <a:spLocks noGrp="1"/>
          </p:cNvSpPr>
          <p:nvPr/>
        </p:nvSpPr>
        <p:spPr>
          <a:xfrm flipH="1">
            <a:off x="-195142" y="3107901"/>
            <a:ext cx="2738460" cy="390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None/>
              <a:defRPr sz="1200" b="0" i="0" u="none" strike="noStrike" cap="none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pPr marL="0" indent="0">
              <a:buSzPts val="1100"/>
            </a:pPr>
            <a:r>
              <a:rPr lang="lv-LV" sz="1600" b="1" i="1" dirty="0">
                <a:solidFill>
                  <a:schemeClr val="bg1"/>
                </a:solidFill>
              </a:rPr>
              <a:t>Gramatika</a:t>
            </a:r>
          </a:p>
        </p:txBody>
      </p:sp>
      <p:sp>
        <p:nvSpPr>
          <p:cNvPr id="197" name="Google Shape;168;p29">
            <a:extLst>
              <a:ext uri="{FF2B5EF4-FFF2-40B4-BE49-F238E27FC236}">
                <a16:creationId xmlns:a16="http://schemas.microsoft.com/office/drawing/2014/main" id="{712C9E5B-1CFE-FA62-44AE-99765EAAC7E9}"/>
              </a:ext>
            </a:extLst>
          </p:cNvPr>
          <p:cNvSpPr txBox="1">
            <a:spLocks noGrp="1"/>
          </p:cNvSpPr>
          <p:nvPr/>
        </p:nvSpPr>
        <p:spPr>
          <a:xfrm flipH="1">
            <a:off x="-181455" y="3475871"/>
            <a:ext cx="2738460" cy="390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None/>
              <a:defRPr sz="1200" b="0" i="0" u="none" strike="noStrike" cap="none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pPr marL="0" indent="0">
              <a:buSzPts val="1100"/>
            </a:pPr>
            <a:r>
              <a:rPr lang="lv-LV" sz="1600" b="1" i="1" dirty="0">
                <a:solidFill>
                  <a:schemeClr val="bg1"/>
                </a:solidFill>
              </a:rPr>
              <a:t>Stila kļūdas</a:t>
            </a:r>
          </a:p>
        </p:txBody>
      </p:sp>
      <p:sp>
        <p:nvSpPr>
          <p:cNvPr id="198" name="Google Shape;168;p29">
            <a:extLst>
              <a:ext uri="{FF2B5EF4-FFF2-40B4-BE49-F238E27FC236}">
                <a16:creationId xmlns:a16="http://schemas.microsoft.com/office/drawing/2014/main" id="{181E9759-D992-533C-B582-3943DD63B7D0}"/>
              </a:ext>
            </a:extLst>
          </p:cNvPr>
          <p:cNvSpPr txBox="1">
            <a:spLocks noGrp="1"/>
          </p:cNvSpPr>
          <p:nvPr/>
        </p:nvSpPr>
        <p:spPr>
          <a:xfrm flipH="1">
            <a:off x="-173111" y="3883540"/>
            <a:ext cx="2738460" cy="390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None/>
              <a:defRPr sz="1200" b="0" i="0" u="none" strike="noStrike" cap="none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pPr marL="0" indent="0">
              <a:buSzPts val="1100"/>
            </a:pPr>
            <a:r>
              <a:rPr lang="lv-LV" sz="1600" b="1" i="1" dirty="0">
                <a:solidFill>
                  <a:schemeClr val="bg1"/>
                </a:solidFill>
              </a:rPr>
              <a:t>Pārfrāzēšana, Teksta tonis</a:t>
            </a:r>
          </a:p>
          <a:p>
            <a:pPr marL="0" indent="0">
              <a:buSzPts val="1100"/>
            </a:pPr>
            <a:endParaRPr lang="lv-LV" sz="1600" b="1" i="1" dirty="0">
              <a:solidFill>
                <a:schemeClr val="bg1"/>
              </a:solidFill>
            </a:endParaRPr>
          </a:p>
          <a:p>
            <a:pPr marL="0" indent="0">
              <a:buSzPts val="1100"/>
            </a:pPr>
            <a:endParaRPr lang="lv-LV" sz="1600" b="1" i="1" dirty="0">
              <a:solidFill>
                <a:schemeClr val="bg1"/>
              </a:solidFill>
            </a:endParaRPr>
          </a:p>
        </p:txBody>
      </p:sp>
      <p:sp>
        <p:nvSpPr>
          <p:cNvPr id="199" name="Google Shape;168;p29">
            <a:extLst>
              <a:ext uri="{FF2B5EF4-FFF2-40B4-BE49-F238E27FC236}">
                <a16:creationId xmlns:a16="http://schemas.microsoft.com/office/drawing/2014/main" id="{17083736-E2B6-AA14-64E5-3E82ECCA1861}"/>
              </a:ext>
            </a:extLst>
          </p:cNvPr>
          <p:cNvSpPr txBox="1">
            <a:spLocks noGrp="1"/>
          </p:cNvSpPr>
          <p:nvPr/>
        </p:nvSpPr>
        <p:spPr>
          <a:xfrm flipH="1">
            <a:off x="-181457" y="4295677"/>
            <a:ext cx="2738460" cy="390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None/>
              <a:defRPr sz="1200" b="0" i="0" u="none" strike="noStrike" cap="none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pPr marL="0" indent="0">
              <a:buSzPts val="1100"/>
            </a:pPr>
            <a:r>
              <a:rPr lang="lv-LV" sz="1600" b="1" i="1" dirty="0" err="1">
                <a:solidFill>
                  <a:schemeClr val="bg1"/>
                </a:solidFill>
              </a:rPr>
              <a:t>Chrome</a:t>
            </a:r>
            <a:r>
              <a:rPr lang="lv-LV" sz="1600" b="1" i="1" dirty="0">
                <a:solidFill>
                  <a:schemeClr val="bg1"/>
                </a:solidFill>
              </a:rPr>
              <a:t>, Word</a:t>
            </a:r>
          </a:p>
        </p:txBody>
      </p:sp>
      <p:sp>
        <p:nvSpPr>
          <p:cNvPr id="200" name="Google Shape;168;p29">
            <a:extLst>
              <a:ext uri="{FF2B5EF4-FFF2-40B4-BE49-F238E27FC236}">
                <a16:creationId xmlns:a16="http://schemas.microsoft.com/office/drawing/2014/main" id="{1F8D33D5-BBDD-8108-3D68-097B0D93F0D4}"/>
              </a:ext>
            </a:extLst>
          </p:cNvPr>
          <p:cNvSpPr txBox="1">
            <a:spLocks noGrp="1"/>
          </p:cNvSpPr>
          <p:nvPr/>
        </p:nvSpPr>
        <p:spPr>
          <a:xfrm flipH="1">
            <a:off x="-186474" y="4663908"/>
            <a:ext cx="2738460" cy="390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tamaran Light"/>
              <a:buNone/>
              <a:defRPr sz="1200" b="0" i="0" u="none" strike="noStrike" cap="none">
                <a:solidFill>
                  <a:schemeClr val="dk1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tamaran Light"/>
              <a:buNone/>
              <a:defRPr sz="2800" b="0" i="0" u="none" strike="noStrike" cap="none">
                <a:solidFill>
                  <a:srgbClr val="000000"/>
                </a:solidFill>
                <a:latin typeface="Catamaran Light"/>
                <a:ea typeface="Catamaran Light"/>
                <a:cs typeface="Catamaran Light"/>
                <a:sym typeface="Catamaran Light"/>
              </a:defRPr>
            </a:lvl9pPr>
          </a:lstStyle>
          <a:p>
            <a:pPr marL="0" indent="0">
              <a:buSzPts val="1100"/>
            </a:pPr>
            <a:r>
              <a:rPr lang="lv-LV" sz="1600" b="1" i="1" dirty="0" err="1">
                <a:solidFill>
                  <a:schemeClr val="bg1"/>
                </a:solidFill>
              </a:rPr>
              <a:t>iOS</a:t>
            </a:r>
            <a:r>
              <a:rPr lang="lv-LV" sz="1600" b="1" i="1" dirty="0">
                <a:solidFill>
                  <a:schemeClr val="bg1"/>
                </a:solidFill>
              </a:rPr>
              <a:t>/Android klaviatūra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7880E6D-BD61-5062-3F1B-3A23C6DF59AA}"/>
              </a:ext>
            </a:extLst>
          </p:cNvPr>
          <p:cNvSpPr txBox="1">
            <a:spLocks/>
          </p:cNvSpPr>
          <p:nvPr/>
        </p:nvSpPr>
        <p:spPr>
          <a:xfrm>
            <a:off x="364837" y="367435"/>
            <a:ext cx="9144000" cy="81482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 lnSpcReduction="10000"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rPr lang="lv-LV" sz="4800" dirty="0"/>
              <a:t>Konkurenti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E21F18-A141-6855-D313-9CB4FC153A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9" r="17919"/>
          <a:stretch/>
        </p:blipFill>
        <p:spPr>
          <a:xfrm>
            <a:off x="2765330" y="1973987"/>
            <a:ext cx="1584000" cy="530938"/>
          </a:xfrm>
          <a:prstGeom prst="rect">
            <a:avLst/>
          </a:prstGeom>
        </p:spPr>
      </p:pic>
      <p:pic>
        <p:nvPicPr>
          <p:cNvPr id="1026" name="Picture 2" descr="Tilde">
            <a:extLst>
              <a:ext uri="{FF2B5EF4-FFF2-40B4-BE49-F238E27FC236}">
                <a16:creationId xmlns:a16="http://schemas.microsoft.com/office/drawing/2014/main" id="{9C5B2A98-6291-745B-FEDE-EE30E3E76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124" y="1903701"/>
            <a:ext cx="7112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DF8837-5A19-61BD-4F8B-4FB882DA0A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8434" y="1977716"/>
            <a:ext cx="1355598" cy="4248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8199A9-27E2-3EA5-3946-E3AE3E629A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2560" y="1984485"/>
            <a:ext cx="679751" cy="576023"/>
          </a:xfrm>
          <a:prstGeom prst="rect">
            <a:avLst/>
          </a:prstGeom>
        </p:spPr>
      </p:pic>
      <p:pic>
        <p:nvPicPr>
          <p:cNvPr id="1030" name="Picture 6" descr="Hemingway Editor">
            <a:extLst>
              <a:ext uri="{FF2B5EF4-FFF2-40B4-BE49-F238E27FC236}">
                <a16:creationId xmlns:a16="http://schemas.microsoft.com/office/drawing/2014/main" id="{17822D02-C063-0C29-89DE-0058298FD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529" y="2120287"/>
            <a:ext cx="1204306" cy="27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oogle Shape;4016;p59">
            <a:extLst>
              <a:ext uri="{FF2B5EF4-FFF2-40B4-BE49-F238E27FC236}">
                <a16:creationId xmlns:a16="http://schemas.microsoft.com/office/drawing/2014/main" id="{A9DDEAC7-FE57-77D4-F5E0-3F3F67571812}"/>
              </a:ext>
            </a:extLst>
          </p:cNvPr>
          <p:cNvGrpSpPr/>
          <p:nvPr/>
        </p:nvGrpSpPr>
        <p:grpSpPr>
          <a:xfrm>
            <a:off x="5057819" y="4431875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4" name="Google Shape;4017;p59">
              <a:extLst>
                <a:ext uri="{FF2B5EF4-FFF2-40B4-BE49-F238E27FC236}">
                  <a16:creationId xmlns:a16="http://schemas.microsoft.com/office/drawing/2014/main" id="{B02ACA79-275B-09DC-829F-5B8C2510CBF4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5" name="Google Shape;4018;p59">
              <a:extLst>
                <a:ext uri="{FF2B5EF4-FFF2-40B4-BE49-F238E27FC236}">
                  <a16:creationId xmlns:a16="http://schemas.microsoft.com/office/drawing/2014/main" id="{204B564D-D276-06CF-7184-04E0A86AFCFF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9" name="Google Shape;4016;p59">
            <a:extLst>
              <a:ext uri="{FF2B5EF4-FFF2-40B4-BE49-F238E27FC236}">
                <a16:creationId xmlns:a16="http://schemas.microsoft.com/office/drawing/2014/main" id="{5866E913-F8A9-7739-8531-64AE3315DD5F}"/>
              </a:ext>
            </a:extLst>
          </p:cNvPr>
          <p:cNvGrpSpPr/>
          <p:nvPr/>
        </p:nvGrpSpPr>
        <p:grpSpPr>
          <a:xfrm>
            <a:off x="6498930" y="3994253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20" name="Google Shape;4017;p59">
              <a:extLst>
                <a:ext uri="{FF2B5EF4-FFF2-40B4-BE49-F238E27FC236}">
                  <a16:creationId xmlns:a16="http://schemas.microsoft.com/office/drawing/2014/main" id="{83EB6060-5AF3-9829-4D61-B74D7A34E7DA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21" name="Google Shape;4018;p59">
              <a:extLst>
                <a:ext uri="{FF2B5EF4-FFF2-40B4-BE49-F238E27FC236}">
                  <a16:creationId xmlns:a16="http://schemas.microsoft.com/office/drawing/2014/main" id="{AAF413C5-6D08-019C-4D0A-99AC040E1505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22" name="Google Shape;4016;p59">
            <a:extLst>
              <a:ext uri="{FF2B5EF4-FFF2-40B4-BE49-F238E27FC236}">
                <a16:creationId xmlns:a16="http://schemas.microsoft.com/office/drawing/2014/main" id="{DCDA27F7-AB69-2807-928D-BD2C8FEBB60C}"/>
              </a:ext>
            </a:extLst>
          </p:cNvPr>
          <p:cNvGrpSpPr/>
          <p:nvPr/>
        </p:nvGrpSpPr>
        <p:grpSpPr>
          <a:xfrm>
            <a:off x="6512501" y="4377797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23" name="Google Shape;4017;p59">
              <a:extLst>
                <a:ext uri="{FF2B5EF4-FFF2-40B4-BE49-F238E27FC236}">
                  <a16:creationId xmlns:a16="http://schemas.microsoft.com/office/drawing/2014/main" id="{39D11A5A-0018-E4DE-BAE2-E681A62CC228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24" name="Google Shape;4018;p59">
              <a:extLst>
                <a:ext uri="{FF2B5EF4-FFF2-40B4-BE49-F238E27FC236}">
                  <a16:creationId xmlns:a16="http://schemas.microsoft.com/office/drawing/2014/main" id="{195608E7-C6E3-2200-DD2D-E1114C14CCAE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25" name="Google Shape;4016;p59">
            <a:extLst>
              <a:ext uri="{FF2B5EF4-FFF2-40B4-BE49-F238E27FC236}">
                <a16:creationId xmlns:a16="http://schemas.microsoft.com/office/drawing/2014/main" id="{EF4C6E51-9311-AACD-07B5-B36FD00A09A7}"/>
              </a:ext>
            </a:extLst>
          </p:cNvPr>
          <p:cNvGrpSpPr/>
          <p:nvPr/>
        </p:nvGrpSpPr>
        <p:grpSpPr>
          <a:xfrm>
            <a:off x="6501181" y="4772312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26" name="Google Shape;4017;p59">
              <a:extLst>
                <a:ext uri="{FF2B5EF4-FFF2-40B4-BE49-F238E27FC236}">
                  <a16:creationId xmlns:a16="http://schemas.microsoft.com/office/drawing/2014/main" id="{EE071924-7DFF-E2C3-D6E3-C998F13AFCBE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27" name="Google Shape;4018;p59">
              <a:extLst>
                <a:ext uri="{FF2B5EF4-FFF2-40B4-BE49-F238E27FC236}">
                  <a16:creationId xmlns:a16="http://schemas.microsoft.com/office/drawing/2014/main" id="{E5B4DCFC-69A1-8F52-3EBE-762D7D39811F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31" name="Google Shape;4016;p59">
            <a:extLst>
              <a:ext uri="{FF2B5EF4-FFF2-40B4-BE49-F238E27FC236}">
                <a16:creationId xmlns:a16="http://schemas.microsoft.com/office/drawing/2014/main" id="{45F2C4B2-6F72-3369-746F-7F0BEC959911}"/>
              </a:ext>
            </a:extLst>
          </p:cNvPr>
          <p:cNvGrpSpPr/>
          <p:nvPr/>
        </p:nvGrpSpPr>
        <p:grpSpPr>
          <a:xfrm>
            <a:off x="7888209" y="3224130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32" name="Google Shape;4017;p59">
              <a:extLst>
                <a:ext uri="{FF2B5EF4-FFF2-40B4-BE49-F238E27FC236}">
                  <a16:creationId xmlns:a16="http://schemas.microsoft.com/office/drawing/2014/main" id="{72513A7E-121F-D74D-5A4F-6AB0D9415D87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33" name="Google Shape;4018;p59">
              <a:extLst>
                <a:ext uri="{FF2B5EF4-FFF2-40B4-BE49-F238E27FC236}">
                  <a16:creationId xmlns:a16="http://schemas.microsoft.com/office/drawing/2014/main" id="{2308BCE9-3F4B-2482-1E19-73421492443A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34" name="Google Shape;4016;p59">
            <a:extLst>
              <a:ext uri="{FF2B5EF4-FFF2-40B4-BE49-F238E27FC236}">
                <a16:creationId xmlns:a16="http://schemas.microsoft.com/office/drawing/2014/main" id="{4BF63D7F-3910-2117-AF24-402726039B6B}"/>
              </a:ext>
            </a:extLst>
          </p:cNvPr>
          <p:cNvGrpSpPr/>
          <p:nvPr/>
        </p:nvGrpSpPr>
        <p:grpSpPr>
          <a:xfrm>
            <a:off x="7888208" y="3622150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35" name="Google Shape;4017;p59">
              <a:extLst>
                <a:ext uri="{FF2B5EF4-FFF2-40B4-BE49-F238E27FC236}">
                  <a16:creationId xmlns:a16="http://schemas.microsoft.com/office/drawing/2014/main" id="{0DD85A64-01B1-D45D-D965-304D184703C0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36" name="Google Shape;4018;p59">
              <a:extLst>
                <a:ext uri="{FF2B5EF4-FFF2-40B4-BE49-F238E27FC236}">
                  <a16:creationId xmlns:a16="http://schemas.microsoft.com/office/drawing/2014/main" id="{D2D30CC6-062E-71BC-CCAC-D14EA2ED46FE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37" name="Google Shape;4016;p59">
            <a:extLst>
              <a:ext uri="{FF2B5EF4-FFF2-40B4-BE49-F238E27FC236}">
                <a16:creationId xmlns:a16="http://schemas.microsoft.com/office/drawing/2014/main" id="{920A277D-30C5-52F7-0F87-209E35883C6B}"/>
              </a:ext>
            </a:extLst>
          </p:cNvPr>
          <p:cNvGrpSpPr/>
          <p:nvPr/>
        </p:nvGrpSpPr>
        <p:grpSpPr>
          <a:xfrm>
            <a:off x="7888207" y="4003533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38" name="Google Shape;4017;p59">
              <a:extLst>
                <a:ext uri="{FF2B5EF4-FFF2-40B4-BE49-F238E27FC236}">
                  <a16:creationId xmlns:a16="http://schemas.microsoft.com/office/drawing/2014/main" id="{C83A36F0-EDB7-4BC4-5BF3-F52641037313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39" name="Google Shape;4018;p59">
              <a:extLst>
                <a:ext uri="{FF2B5EF4-FFF2-40B4-BE49-F238E27FC236}">
                  <a16:creationId xmlns:a16="http://schemas.microsoft.com/office/drawing/2014/main" id="{0CA88623-123A-691A-CC15-0421815AB290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40" name="Google Shape;4016;p59">
            <a:extLst>
              <a:ext uri="{FF2B5EF4-FFF2-40B4-BE49-F238E27FC236}">
                <a16:creationId xmlns:a16="http://schemas.microsoft.com/office/drawing/2014/main" id="{9B52FA95-99FB-80C5-1F38-6F6550382C87}"/>
              </a:ext>
            </a:extLst>
          </p:cNvPr>
          <p:cNvGrpSpPr/>
          <p:nvPr/>
        </p:nvGrpSpPr>
        <p:grpSpPr>
          <a:xfrm>
            <a:off x="7901778" y="4387077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41" name="Google Shape;4017;p59">
              <a:extLst>
                <a:ext uri="{FF2B5EF4-FFF2-40B4-BE49-F238E27FC236}">
                  <a16:creationId xmlns:a16="http://schemas.microsoft.com/office/drawing/2014/main" id="{6EAB60FB-CDE4-9F49-2D2E-748F23424881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42" name="Google Shape;4018;p59">
              <a:extLst>
                <a:ext uri="{FF2B5EF4-FFF2-40B4-BE49-F238E27FC236}">
                  <a16:creationId xmlns:a16="http://schemas.microsoft.com/office/drawing/2014/main" id="{C5082A8B-F16C-B122-8396-1D72CED868C1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43" name="Google Shape;4016;p59">
            <a:extLst>
              <a:ext uri="{FF2B5EF4-FFF2-40B4-BE49-F238E27FC236}">
                <a16:creationId xmlns:a16="http://schemas.microsoft.com/office/drawing/2014/main" id="{5EF1CEF8-07C0-2402-97DD-04017342DAC0}"/>
              </a:ext>
            </a:extLst>
          </p:cNvPr>
          <p:cNvGrpSpPr/>
          <p:nvPr/>
        </p:nvGrpSpPr>
        <p:grpSpPr>
          <a:xfrm>
            <a:off x="7890458" y="4781592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44" name="Google Shape;4017;p59">
              <a:extLst>
                <a:ext uri="{FF2B5EF4-FFF2-40B4-BE49-F238E27FC236}">
                  <a16:creationId xmlns:a16="http://schemas.microsoft.com/office/drawing/2014/main" id="{1A864D01-A8F3-FAA7-6E83-1CB23442DDFE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45" name="Google Shape;4018;p59">
              <a:extLst>
                <a:ext uri="{FF2B5EF4-FFF2-40B4-BE49-F238E27FC236}">
                  <a16:creationId xmlns:a16="http://schemas.microsoft.com/office/drawing/2014/main" id="{964080BC-644C-073E-FA98-5CC97C3D2BA5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49" name="Google Shape;4016;p59">
            <a:extLst>
              <a:ext uri="{FF2B5EF4-FFF2-40B4-BE49-F238E27FC236}">
                <a16:creationId xmlns:a16="http://schemas.microsoft.com/office/drawing/2014/main" id="{1555D11B-16EE-7ED0-2FD5-CAC8F154A41F}"/>
              </a:ext>
            </a:extLst>
          </p:cNvPr>
          <p:cNvGrpSpPr/>
          <p:nvPr/>
        </p:nvGrpSpPr>
        <p:grpSpPr>
          <a:xfrm>
            <a:off x="9441521" y="3208111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39" name="Google Shape;4017;p59">
              <a:extLst>
                <a:ext uri="{FF2B5EF4-FFF2-40B4-BE49-F238E27FC236}">
                  <a16:creationId xmlns:a16="http://schemas.microsoft.com/office/drawing/2014/main" id="{2191C884-EE0F-614C-5466-5E9C7B266704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024" name="Google Shape;4018;p59">
              <a:extLst>
                <a:ext uri="{FF2B5EF4-FFF2-40B4-BE49-F238E27FC236}">
                  <a16:creationId xmlns:a16="http://schemas.microsoft.com/office/drawing/2014/main" id="{27EF68F3-ED37-E7FF-8DB2-178999D9E004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  <p:grpSp>
        <p:nvGrpSpPr>
          <p:cNvPr id="1040" name="Google Shape;4016;p59">
            <a:extLst>
              <a:ext uri="{FF2B5EF4-FFF2-40B4-BE49-F238E27FC236}">
                <a16:creationId xmlns:a16="http://schemas.microsoft.com/office/drawing/2014/main" id="{9F85A3AC-AFF6-2E23-95C8-E586270B76C8}"/>
              </a:ext>
            </a:extLst>
          </p:cNvPr>
          <p:cNvGrpSpPr/>
          <p:nvPr/>
        </p:nvGrpSpPr>
        <p:grpSpPr>
          <a:xfrm>
            <a:off x="9441520" y="4407412"/>
            <a:ext cx="222104" cy="174531"/>
            <a:chOff x="5216456" y="3725484"/>
            <a:chExt cx="356196" cy="265631"/>
          </a:xfrm>
          <a:solidFill>
            <a:schemeClr val="accent1"/>
          </a:solidFill>
        </p:grpSpPr>
        <p:sp>
          <p:nvSpPr>
            <p:cNvPr id="1041" name="Google Shape;4017;p59">
              <a:extLst>
                <a:ext uri="{FF2B5EF4-FFF2-40B4-BE49-F238E27FC236}">
                  <a16:creationId xmlns:a16="http://schemas.microsoft.com/office/drawing/2014/main" id="{CDB79361-8AB9-72FC-B98C-B52C65951BFB}"/>
                </a:ext>
              </a:extLst>
            </p:cNvPr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  <p:sp>
          <p:nvSpPr>
            <p:cNvPr id="1042" name="Google Shape;4018;p59">
              <a:extLst>
                <a:ext uri="{FF2B5EF4-FFF2-40B4-BE49-F238E27FC236}">
                  <a16:creationId xmlns:a16="http://schemas.microsoft.com/office/drawing/2014/main" id="{293019C9-3AFD-EDEB-374D-CFBEDBB85895}"/>
                </a:ext>
              </a:extLst>
            </p:cNvPr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accent4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7" name="Rectangle 7176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79" name="Rectangle 7178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81" name="Rectangle 7180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83" name="Freeform: Shape 7182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041" y="2767106"/>
            <a:ext cx="2880828" cy="3071906"/>
          </a:xfrm>
        </p:spPr>
        <p:txBody>
          <a:bodyPr anchor="t">
            <a:normAutofit/>
          </a:bodyPr>
          <a:lstStyle/>
          <a:p>
            <a:pPr algn="l"/>
            <a:r>
              <a:rPr lang="lv-LV" sz="3700" dirty="0">
                <a:solidFill>
                  <a:srgbClr val="FFFFFF"/>
                </a:solidFill>
              </a:rPr>
              <a:t>Idejas novitāte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19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71C208B-DDF4-4C4E-8EEE-8B1A472F07F0}" type="slidenum">
              <a:rPr lang="en-LV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5</a:t>
            </a:fld>
            <a:endParaRPr lang="en-LV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PlaceHolder 2">
            <a:extLst>
              <a:ext uri="{FF2B5EF4-FFF2-40B4-BE49-F238E27FC236}">
                <a16:creationId xmlns:a16="http://schemas.microsoft.com/office/drawing/2014/main" id="{4A988573-936F-7E60-762E-A201C6CB4793}"/>
              </a:ext>
            </a:extLst>
          </p:cNvPr>
          <p:cNvSpPr txBox="1">
            <a:spLocks/>
          </p:cNvSpPr>
          <p:nvPr/>
        </p:nvSpPr>
        <p:spPr>
          <a:xfrm>
            <a:off x="4288674" y="1032912"/>
            <a:ext cx="7758492" cy="4809994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Pēdējos 5 gadus pieaug zinātniskā par tēmu </a:t>
            </a:r>
            <a:br>
              <a:rPr lang="lv-LV" sz="2800" spc="-1" dirty="0">
                <a:latin typeface="+mn-lt"/>
              </a:rPr>
            </a:br>
            <a:r>
              <a:rPr lang="lv-LV" sz="2800" spc="-1" dirty="0">
                <a:latin typeface="+mn-lt"/>
              </a:rPr>
              <a:t>no 1000 līdz 2000 publikācijām gadā</a:t>
            </a:r>
            <a:br>
              <a:rPr lang="lv-LV" sz="2800" spc="-1" dirty="0">
                <a:latin typeface="+mn-lt"/>
              </a:rPr>
            </a:br>
            <a:endParaRPr lang="lv-LV" sz="2800" spc="-1" dirty="0">
              <a:latin typeface="+mn-lt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Analizētas 17 publikācijas, 3 datu kopas</a:t>
            </a:r>
            <a:br>
              <a:rPr lang="lv-LV" sz="2800" spc="-1" dirty="0">
                <a:latin typeface="+mn-lt"/>
              </a:rPr>
            </a:br>
            <a:endParaRPr lang="lv-LV" sz="2800" spc="-1" dirty="0">
              <a:latin typeface="+mn-lt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Augstākā precizitāte teksta stila pārnesei 77.5%, </a:t>
            </a:r>
            <a:br>
              <a:rPr lang="lv-LV" sz="2800" spc="-1" dirty="0">
                <a:latin typeface="+mn-lt"/>
              </a:rPr>
            </a:br>
            <a:r>
              <a:rPr lang="lv-LV" sz="2800" spc="-1" dirty="0">
                <a:latin typeface="+mn-lt"/>
              </a:rPr>
              <a:t>augstākā precizitāte 98% gramatikas labošanai,</a:t>
            </a:r>
            <a:br>
              <a:rPr lang="lv-LV" sz="2800" spc="-1" dirty="0">
                <a:latin typeface="+mn-lt"/>
              </a:rPr>
            </a:br>
            <a:r>
              <a:rPr lang="lv-LV" sz="2800" spc="-1" dirty="0">
                <a:latin typeface="+mn-lt"/>
              </a:rPr>
              <a:t>izmantojot akadēmiskās datu kopas angļu valodā</a:t>
            </a:r>
            <a:br>
              <a:rPr lang="lv-LV" sz="2800" spc="-1" dirty="0">
                <a:latin typeface="+mn-lt"/>
              </a:rPr>
            </a:br>
            <a:endParaRPr lang="lv-LV" sz="2800" spc="-1" dirty="0">
              <a:latin typeface="+mn-lt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RIS3 “Informācijas un komunikācijas tehnoloģijas” nozarē, jo balstās gan uz datorlingvistiku, algoritmiem, mašīnmācīšanos, izglītības tehnoloģijām un lielajiem datiem.</a:t>
            </a:r>
            <a:br>
              <a:rPr lang="lv-LV" sz="2800" spc="-1" dirty="0">
                <a:latin typeface="+mn-lt"/>
              </a:rPr>
            </a:br>
            <a:endParaRPr lang="lv-LV" sz="2800" spc="-1" dirty="0">
              <a:latin typeface="+mn-lt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b="1" spc="-1" dirty="0">
                <a:latin typeface="+mn-lt"/>
              </a:rPr>
              <a:t>Nav šādu pētījumu un datu kopu latviešu valodai, tiks izstrādāti pirmie pētījumi un produkts</a:t>
            </a:r>
          </a:p>
        </p:txBody>
      </p:sp>
    </p:spTree>
    <p:extLst>
      <p:ext uri="{BB962C8B-B14F-4D97-AF65-F5344CB8AC3E}">
        <p14:creationId xmlns:p14="http://schemas.microsoft.com/office/powerpoint/2010/main" val="560224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 fontScale="90000"/>
          </a:bodyPr>
          <a:lstStyle/>
          <a:p>
            <a:pPr algn="l"/>
            <a:r>
              <a:rPr lang="lv-LV" sz="4800" dirty="0"/>
              <a:t>Esošais tehnoloģijas gatavības līmenis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6</a:t>
            </a:fld>
            <a:endParaRPr lang="en-LV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7BBCF49F-1CC4-2729-3C66-48AB0773B0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0890882"/>
              </p:ext>
            </p:extLst>
          </p:nvPr>
        </p:nvGraphicFramePr>
        <p:xfrm>
          <a:off x="1511138" y="719666"/>
          <a:ext cx="8128000" cy="6001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4704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 fontScale="90000"/>
          </a:bodyPr>
          <a:lstStyle/>
          <a:p>
            <a:pPr algn="l"/>
            <a:r>
              <a:rPr lang="lv-LV" sz="4800" dirty="0"/>
              <a:t>Esošais tehnoloģijas gatavības līmenis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7</a:t>
            </a:fld>
            <a:endParaRPr lang="en-LV"/>
          </a:p>
        </p:txBody>
      </p:sp>
      <p:sp>
        <p:nvSpPr>
          <p:cNvPr id="4" name="PlaceHolder 2">
            <a:extLst>
              <a:ext uri="{FF2B5EF4-FFF2-40B4-BE49-F238E27FC236}">
                <a16:creationId xmlns:a16="http://schemas.microsoft.com/office/drawing/2014/main" id="{F5AFADB7-7693-5F7F-B184-63B9A542EBCB}"/>
              </a:ext>
            </a:extLst>
          </p:cNvPr>
          <p:cNvSpPr txBox="1">
            <a:spLocks/>
          </p:cNvSpPr>
          <p:nvPr/>
        </p:nvSpPr>
        <p:spPr>
          <a:xfrm>
            <a:off x="1394749" y="2244735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z="2800" spc="-1"/>
              <a:t>Pieturzīmju un gramatisko kļūdu modelim Latviešu valodā, precizitāte: 95.4%</a:t>
            </a:r>
            <a:endParaRPr lang="lv-LV" sz="2800" spc="-1" dirty="0"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55106F-2CA8-89B2-B143-BE68CB2DD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269" y="3060581"/>
            <a:ext cx="7772400" cy="210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745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Tirgus potenciāls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8</a:t>
            </a:fld>
            <a:endParaRPr lang="en-LV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46E801-10AD-9E98-022F-48DC1E931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37" y="1340677"/>
            <a:ext cx="9577816" cy="494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97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AD195-ADBD-3E23-54D9-D87A26661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4837" y="367435"/>
            <a:ext cx="9144000" cy="814820"/>
          </a:xfrm>
        </p:spPr>
        <p:txBody>
          <a:bodyPr>
            <a:normAutofit/>
          </a:bodyPr>
          <a:lstStyle/>
          <a:p>
            <a:pPr algn="l"/>
            <a:r>
              <a:rPr lang="lv-LV" sz="4800" dirty="0"/>
              <a:t>Tirgus potenciāls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47C1C3-37CC-D7FF-E17B-D9DBBF0DD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C208B-DDF4-4C4E-8EEE-8B1A472F07F0}" type="slidenum">
              <a:rPr lang="en-LV" smtClean="0"/>
              <a:t>9</a:t>
            </a:fld>
            <a:endParaRPr lang="en-LV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B347E19-AB1D-1A85-B227-B799794957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925249"/>
              </p:ext>
            </p:extLst>
          </p:nvPr>
        </p:nvGraphicFramePr>
        <p:xfrm>
          <a:off x="-954268" y="130280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laceHolder 2">
            <a:extLst>
              <a:ext uri="{FF2B5EF4-FFF2-40B4-BE49-F238E27FC236}">
                <a16:creationId xmlns:a16="http://schemas.microsoft.com/office/drawing/2014/main" id="{3EE967CC-F004-F7E7-006A-3BEAC7979268}"/>
              </a:ext>
            </a:extLst>
          </p:cNvPr>
          <p:cNvSpPr txBox="1">
            <a:spLocks/>
          </p:cNvSpPr>
          <p:nvPr/>
        </p:nvSpPr>
        <p:spPr>
          <a:xfrm>
            <a:off x="6325818" y="1486080"/>
            <a:ext cx="7758492" cy="4809994"/>
          </a:xfrm>
          <a:prstGeom prst="rect">
            <a:avLst/>
          </a:prstGeom>
          <a:noFill/>
          <a:ln w="0">
            <a:noFill/>
          </a:ln>
        </p:spPr>
        <p:txBody>
          <a:bodyPr vert="horz" lIns="0" tIns="0" rIns="0" bIns="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Latviešu: 5m EUR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Igauņu un lietuviešu: 12m EUR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Čehu, serbu, horvātu, </a:t>
            </a:r>
            <a:br>
              <a:rPr lang="lv-LV" sz="2800" spc="-1" dirty="0">
                <a:latin typeface="+mn-lt"/>
              </a:rPr>
            </a:br>
            <a:r>
              <a:rPr lang="lv-LV" sz="2800" spc="-1" dirty="0">
                <a:latin typeface="+mn-lt"/>
              </a:rPr>
              <a:t>bulgāru, maķedoniešu: 20m EUR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Svahili, joruba, hausa: 20m EUR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lv-LV" sz="2800" spc="-1" dirty="0">
                <a:latin typeface="+mn-lt"/>
              </a:rPr>
              <a:t>Rietumu valodas: </a:t>
            </a:r>
            <a:r>
              <a:rPr lang="lv-LV" sz="2800" b="1" spc="-1" dirty="0">
                <a:latin typeface="+mn-lt"/>
              </a:rPr>
              <a:t>50b EUR</a:t>
            </a:r>
          </a:p>
        </p:txBody>
      </p:sp>
    </p:spTree>
    <p:extLst>
      <p:ext uri="{BB962C8B-B14F-4D97-AF65-F5344CB8AC3E}">
        <p14:creationId xmlns:p14="http://schemas.microsoft.com/office/powerpoint/2010/main" val="178844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2988</TotalTime>
  <Words>343</Words>
  <Application>Microsoft Macintosh PowerPoint</Application>
  <PresentationFormat>Widescreen</PresentationFormat>
  <Paragraphs>70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Catamaran Light</vt:lpstr>
      <vt:lpstr>Office Theme</vt:lpstr>
      <vt:lpstr>PROTOTECH 2.0 «Grāmatiņš» *apzināti kļūda nosaukumā</vt:lpstr>
      <vt:lpstr>Par uzņēmumu</vt:lpstr>
      <vt:lpstr>Ideja</vt:lpstr>
      <vt:lpstr>PowerPoint Presentation</vt:lpstr>
      <vt:lpstr>Idejas novitāte</vt:lpstr>
      <vt:lpstr>Esošais tehnoloģijas gatavības līmenis</vt:lpstr>
      <vt:lpstr>Esošais tehnoloģijas gatavības līmenis</vt:lpstr>
      <vt:lpstr>Tirgus potenciāls</vt:lpstr>
      <vt:lpstr>Tirgus potenciāls</vt:lpstr>
      <vt:lpstr>Paldies par uzmanību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Ražotnes procesu uzskaites automatizēšanas risinājums.</dc:title>
  <dc:creator>Ēvalds Urtāns</dc:creator>
  <cp:lastModifiedBy>Ēvalds Urtāns</cp:lastModifiedBy>
  <cp:revision>267</cp:revision>
  <dcterms:created xsi:type="dcterms:W3CDTF">2022-08-23T14:11:49Z</dcterms:created>
  <dcterms:modified xsi:type="dcterms:W3CDTF">2023-03-23T10:11:19Z</dcterms:modified>
</cp:coreProperties>
</file>