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71" r:id="rId23"/>
    <p:sldId id="272" r:id="rId24"/>
    <p:sldId id="273" r:id="rId25"/>
    <p:sldId id="274" r:id="rId26"/>
    <p:sldId id="275" r:id="rId27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1pPr>
    <a:lvl2pPr marL="0" marR="0" indent="4572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2pPr>
    <a:lvl3pPr marL="0" marR="0" indent="9144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3pPr>
    <a:lvl4pPr marL="0" marR="0" indent="13716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4pPr>
    <a:lvl5pPr marL="0" marR="0" indent="18288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5pPr>
    <a:lvl6pPr marL="0" marR="0" indent="22860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6pPr>
    <a:lvl7pPr marL="0" marR="0" indent="27432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7pPr>
    <a:lvl8pPr marL="0" marR="0" indent="32004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8pPr>
    <a:lvl9pPr marL="0" marR="0" indent="36576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3E5E8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381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381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12700" cap="flat">
              <a:solidFill>
                <a:srgbClr val="536773"/>
              </a:solidFill>
              <a:prstDash val="solid"/>
              <a:miter lim="400000"/>
            </a:ln>
          </a:top>
          <a:bottom>
            <a:ln w="12700" cap="flat">
              <a:solidFill>
                <a:srgbClr val="536773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3E5E8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536773"/>
              </a:solidFill>
              <a:prstDash val="solid"/>
              <a:miter lim="400000"/>
            </a:ln>
          </a:top>
          <a:bottom>
            <a:ln w="12700" cap="flat">
              <a:solidFill>
                <a:srgbClr val="536773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solidFill>
            <a:schemeClr val="accent1">
              <a:lumOff val="16847"/>
            </a:schemeClr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838383"/>
              </a:solidFill>
              <a:prstDash val="solid"/>
              <a:miter lim="400000"/>
            </a:ln>
          </a:left>
          <a:right>
            <a:ln w="12700" cap="flat">
              <a:solidFill>
                <a:srgbClr val="838383"/>
              </a:solidFill>
              <a:prstDash val="solid"/>
              <a:miter lim="400000"/>
            </a:ln>
          </a:right>
          <a:top>
            <a:ln w="12700" cap="flat">
              <a:solidFill>
                <a:srgbClr val="838383"/>
              </a:solidFill>
              <a:prstDash val="solid"/>
              <a:miter lim="400000"/>
            </a:ln>
          </a:top>
          <a:bottom>
            <a:ln w="12700" cap="flat">
              <a:solidFill>
                <a:srgbClr val="838383"/>
              </a:solidFill>
              <a:prstDash val="solid"/>
              <a:miter lim="400000"/>
            </a:ln>
          </a:bottom>
          <a:insideH>
            <a:ln w="12700" cap="flat">
              <a:solidFill>
                <a:srgbClr val="838383"/>
              </a:solidFill>
              <a:prstDash val="solid"/>
              <a:miter lim="400000"/>
            </a:ln>
          </a:insideH>
          <a:insideV>
            <a:ln w="12700" cap="flat">
              <a:solidFill>
                <a:srgbClr val="838383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4D4D4D"/>
              </a:solidFill>
              <a:prstDash val="solid"/>
              <a:miter lim="400000"/>
            </a:ln>
          </a:left>
          <a:right>
            <a:ln w="12700" cap="flat">
              <a:solidFill>
                <a:srgbClr val="808080"/>
              </a:solidFill>
              <a:prstDash val="solid"/>
              <a:miter lim="400000"/>
            </a:ln>
          </a:right>
          <a:top>
            <a:ln w="12700" cap="flat">
              <a:solidFill>
                <a:srgbClr val="808080"/>
              </a:solidFill>
              <a:prstDash val="solid"/>
              <a:miter lim="400000"/>
            </a:ln>
          </a:top>
          <a:bottom>
            <a:ln w="12700" cap="flat">
              <a:solidFill>
                <a:srgbClr val="808080"/>
              </a:solidFill>
              <a:prstDash val="solid"/>
              <a:miter lim="400000"/>
            </a:ln>
          </a:bottom>
          <a:insideH>
            <a:ln w="12700" cap="flat">
              <a:solidFill>
                <a:srgbClr val="808080"/>
              </a:solidFill>
              <a:prstDash val="solid"/>
              <a:miter lim="400000"/>
            </a:ln>
          </a:insideH>
          <a:insideV>
            <a:ln w="12700" cap="flat">
              <a:solidFill>
                <a:srgbClr val="808080"/>
              </a:solidFill>
              <a:prstDash val="solid"/>
              <a:miter lim="400000"/>
            </a:ln>
          </a:insideV>
        </a:tcBdr>
        <a:fill>
          <a:solidFill>
            <a:srgbClr val="88FA4F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chemeClr val="accent3"/>
              </a:solidFill>
              <a:prstDash val="solid"/>
              <a:miter lim="400000"/>
            </a:ln>
          </a:top>
          <a:bottom>
            <a:ln w="12700" cap="flat">
              <a:solidFill>
                <a:srgbClr val="4D4D4D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4D4D4D"/>
              </a:solidFill>
              <a:prstDash val="solid"/>
              <a:miter lim="400000"/>
            </a:ln>
          </a:left>
          <a:right>
            <a:ln w="12700" cap="flat">
              <a:solidFill>
                <a:srgbClr val="4D4D4D"/>
              </a:solidFill>
              <a:prstDash val="solid"/>
              <a:miter lim="400000"/>
            </a:ln>
          </a:right>
          <a:top>
            <a:ln w="12700" cap="flat">
              <a:solidFill>
                <a:srgbClr val="4D4D4D"/>
              </a:solidFill>
              <a:prstDash val="solid"/>
              <a:miter lim="400000"/>
            </a:ln>
          </a:top>
          <a:bottom>
            <a:ln w="12700" cap="flat">
              <a:solidFill>
                <a:srgbClr val="4D4D4D"/>
              </a:solidFill>
              <a:prstDash val="solid"/>
              <a:miter lim="400000"/>
            </a:ln>
          </a:bottom>
          <a:insideH>
            <a:ln w="12700" cap="flat">
              <a:solidFill>
                <a:srgbClr val="4D4D4D"/>
              </a:solidFill>
              <a:prstDash val="solid"/>
              <a:miter lim="400000"/>
            </a:ln>
          </a:insideH>
          <a:insideV>
            <a:ln w="12700" cap="flat">
              <a:solidFill>
                <a:srgbClr val="4D4D4D"/>
              </a:solidFill>
              <a:prstDash val="solid"/>
              <a:miter lim="400000"/>
            </a:ln>
          </a:insideV>
        </a:tcBdr>
        <a:fill>
          <a:solidFill>
            <a:srgbClr val="60D937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 b="def" i="def"/>
      <a:tcStyle>
        <a:tcBdr/>
        <a:fill>
          <a:solidFill>
            <a:schemeClr val="accent4">
              <a:hueOff val="348544"/>
              <a:lumOff val="7139"/>
            </a:schemeClr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8BB00"/>
          </a:solidFill>
        </a:fill>
      </a:tcStyle>
    </a:firstCol>
    <a:la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38100" cap="flat">
              <a:solidFill>
                <a:srgbClr val="F8BA00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464646"/>
              </a:solidFill>
              <a:prstDash val="solid"/>
              <a:miter lim="400000"/>
            </a:ln>
          </a:left>
          <a:right>
            <a:ln w="12700" cap="flat">
              <a:solidFill>
                <a:srgbClr val="464646"/>
              </a:solidFill>
              <a:prstDash val="solid"/>
              <a:miter lim="400000"/>
            </a:ln>
          </a:right>
          <a:top>
            <a:ln w="12700" cap="flat">
              <a:solidFill>
                <a:srgbClr val="464646"/>
              </a:solidFill>
              <a:prstDash val="solid"/>
              <a:miter lim="400000"/>
            </a:ln>
          </a:top>
          <a:bottom>
            <a:ln w="12700" cap="flat">
              <a:solidFill>
                <a:srgbClr val="464646"/>
              </a:solidFill>
              <a:prstDash val="solid"/>
              <a:miter lim="400000"/>
            </a:ln>
          </a:bottom>
          <a:insideH>
            <a:ln w="12700" cap="flat">
              <a:solidFill>
                <a:srgbClr val="464646"/>
              </a:solidFill>
              <a:prstDash val="solid"/>
              <a:miter lim="400000"/>
            </a:ln>
          </a:insideH>
          <a:insideV>
            <a:ln w="12700" cap="flat">
              <a:solidFill>
                <a:srgbClr val="464646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D4D5D5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E5E5E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C3C3C3"/>
              </a:solidFill>
              <a:prstDash val="solid"/>
              <a:miter lim="400000"/>
            </a:ln>
          </a:top>
          <a:bottom>
            <a:ln w="12700" cap="flat">
              <a:solidFill>
                <a:srgbClr val="C3C3C3"/>
              </a:solidFill>
              <a:prstDash val="solid"/>
              <a:miter lim="400000"/>
            </a:ln>
          </a:bottom>
          <a:insideH>
            <a:ln w="12700" cap="flat">
              <a:solidFill>
                <a:srgbClr val="C3C3C3"/>
              </a:solidFill>
              <a:prstDash val="solid"/>
              <a:miter lim="400000"/>
            </a:ln>
          </a:insideH>
          <a:insideV>
            <a:ln w="12700" cap="flat">
              <a:solidFill>
                <a:srgbClr val="C3C3C3"/>
              </a:solidFill>
              <a:prstDash val="solid"/>
              <a:miter lim="400000"/>
            </a:ln>
          </a:insideV>
        </a:tcBdr>
        <a:fill>
          <a:solidFill>
            <a:srgbClr val="CB2A7B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E5E5E"/>
              </a:solidFill>
              <a:prstDash val="solid"/>
              <a:miter lim="400000"/>
            </a:ln>
          </a:left>
          <a:right>
            <a:ln w="12700" cap="flat">
              <a:solidFill>
                <a:srgbClr val="5E5E5E"/>
              </a:solidFill>
              <a:prstDash val="solid"/>
              <a:miter lim="400000"/>
            </a:ln>
          </a:right>
          <a:top>
            <a:ln w="38100" cap="flat">
              <a:solidFill>
                <a:srgbClr val="CB297B"/>
              </a:solidFill>
              <a:prstDash val="solid"/>
              <a:miter lim="400000"/>
            </a:ln>
          </a:top>
          <a:bottom>
            <a:ln w="12700" cap="flat">
              <a:solidFill>
                <a:srgbClr val="5E5E5E"/>
              </a:solidFill>
              <a:prstDash val="solid"/>
              <a:miter lim="400000"/>
            </a:ln>
          </a:bottom>
          <a:insideH>
            <a:ln w="12700" cap="flat">
              <a:solidFill>
                <a:srgbClr val="5E5E5E"/>
              </a:solidFill>
              <a:prstDash val="solid"/>
              <a:miter lim="400000"/>
            </a:ln>
          </a:insideH>
          <a:insideV>
            <a:ln w="12700" cap="flat">
              <a:solidFill>
                <a:srgbClr val="5E5E5E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5E5E5E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991A5F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6C6C6C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6C6C6C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6C6C6C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D6DCE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Relationship Id="rId18" Type="http://schemas.openxmlformats.org/officeDocument/2006/relationships/slide" Target="slides/slide11.xml"/><Relationship Id="rId19" Type="http://schemas.openxmlformats.org/officeDocument/2006/relationships/slide" Target="slides/slide12.xml"/><Relationship Id="rId20" Type="http://schemas.openxmlformats.org/officeDocument/2006/relationships/slide" Target="slides/slide13.xml"/><Relationship Id="rId21" Type="http://schemas.openxmlformats.org/officeDocument/2006/relationships/slide" Target="slides/slide14.xml"/><Relationship Id="rId22" Type="http://schemas.openxmlformats.org/officeDocument/2006/relationships/slide" Target="slides/slide15.xml"/><Relationship Id="rId23" Type="http://schemas.openxmlformats.org/officeDocument/2006/relationships/slide" Target="slides/slide16.xml"/><Relationship Id="rId24" Type="http://schemas.openxmlformats.org/officeDocument/2006/relationships/slide" Target="slides/slide17.xml"/><Relationship Id="rId25" Type="http://schemas.openxmlformats.org/officeDocument/2006/relationships/slide" Target="slides/slide18.xml"/><Relationship Id="rId26" Type="http://schemas.openxmlformats.org/officeDocument/2006/relationships/slide" Target="slides/slide19.xml"/><Relationship Id="rId27" Type="http://schemas.openxmlformats.org/officeDocument/2006/relationships/slide" Target="slides/slide20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Shape 166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67" name="Shape 167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1pPr>
    <a:lvl2pPr indent="2286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2pPr>
    <a:lvl3pPr indent="4572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3pPr>
    <a:lvl4pPr indent="6858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4pPr>
    <a:lvl5pPr indent="9144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5pPr>
    <a:lvl6pPr indent="11430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6pPr>
    <a:lvl7pPr indent="13716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7pPr>
    <a:lvl8pPr indent="16002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8pPr>
    <a:lvl9pPr indent="18288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itle" showMasterSp="1" showMasterPhAnim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Author and Date"/>
          <p:cNvSpPr txBox="1"/>
          <p:nvPr>
            <p:ph type="body" sz="quarter" idx="21" hasCustomPrompt="1"/>
          </p:nvPr>
        </p:nvSpPr>
        <p:spPr>
          <a:xfrm>
            <a:off x="1201340" y="11859862"/>
            <a:ext cx="21971003" cy="636979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3600"/>
            </a:lvl1pPr>
          </a:lstStyle>
          <a:p>
            <a:pPr/>
            <a:r>
              <a:t>Author and Date</a:t>
            </a:r>
          </a:p>
        </p:txBody>
      </p:sp>
      <p:sp>
        <p:nvSpPr>
          <p:cNvPr id="12" name="Presentation Title"/>
          <p:cNvSpPr txBox="1"/>
          <p:nvPr>
            <p:ph type="title" hasCustomPrompt="1"/>
          </p:nvPr>
        </p:nvSpPr>
        <p:spPr>
          <a:xfrm>
            <a:off x="1206496" y="2574991"/>
            <a:ext cx="21971004" cy="4648201"/>
          </a:xfrm>
          <a:prstGeom prst="rect">
            <a:avLst/>
          </a:prstGeom>
        </p:spPr>
        <p:txBody>
          <a:bodyPr anchor="b"/>
          <a:lstStyle>
            <a:lvl1pPr>
              <a:defRPr spc="-232" sz="11600"/>
            </a:lvl1pPr>
          </a:lstStyle>
          <a:p>
            <a:pPr/>
            <a:r>
              <a:t>Presentation Title</a:t>
            </a:r>
          </a:p>
        </p:txBody>
      </p:sp>
      <p:sp>
        <p:nvSpPr>
          <p:cNvPr id="13" name="Body Level One…"/>
          <p:cNvSpPr txBox="1"/>
          <p:nvPr>
            <p:ph type="body" sz="quarter" idx="1" hasCustomPrompt="1"/>
          </p:nvPr>
        </p:nvSpPr>
        <p:spPr>
          <a:xfrm>
            <a:off x="1201342" y="7223190"/>
            <a:ext cx="21971001" cy="1905001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5pPr>
          </a:lstStyle>
          <a:p>
            <a:pPr/>
            <a:r>
              <a:t>Presentation Subtitle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4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Stat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Body Level One…"/>
          <p:cNvSpPr txBox="1"/>
          <p:nvPr>
            <p:ph type="body" sz="half" idx="1" hasCustomPrompt="1"/>
          </p:nvPr>
        </p:nvSpPr>
        <p:spPr>
          <a:xfrm>
            <a:off x="1206500" y="4920843"/>
            <a:ext cx="21971000" cy="3874314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  <a:lvl2pPr marL="0" indent="457200" algn="ctr">
              <a:lnSpc>
                <a:spcPct val="80000"/>
              </a:lnSpc>
              <a:spcBef>
                <a:spcPts val="0"/>
              </a:spcBef>
              <a:buSzTx/>
              <a:buNone/>
              <a:defRPr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2pPr>
            <a:lvl3pPr marL="0" indent="914400" algn="ctr">
              <a:lnSpc>
                <a:spcPct val="80000"/>
              </a:lnSpc>
              <a:spcBef>
                <a:spcPts val="0"/>
              </a:spcBef>
              <a:buSzTx/>
              <a:buNone/>
              <a:defRPr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3pPr>
            <a:lvl4pPr marL="0" indent="1371600" algn="ctr">
              <a:lnSpc>
                <a:spcPct val="80000"/>
              </a:lnSpc>
              <a:spcBef>
                <a:spcPts val="0"/>
              </a:spcBef>
              <a:buSzTx/>
              <a:buNone/>
              <a:defRPr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4pPr>
            <a:lvl5pPr marL="0" indent="1828800" algn="ctr">
              <a:lnSpc>
                <a:spcPct val="80000"/>
              </a:lnSpc>
              <a:spcBef>
                <a:spcPts val="0"/>
              </a:spcBef>
              <a:buSzTx/>
              <a:buNone/>
              <a:defRPr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5pPr>
          </a:lstStyle>
          <a:p>
            <a:pPr/>
            <a:r>
              <a:t>Statement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99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ig Fa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Body Level One…"/>
          <p:cNvSpPr txBox="1"/>
          <p:nvPr>
            <p:ph type="body" idx="1" hasCustomPrompt="1"/>
          </p:nvPr>
        </p:nvSpPr>
        <p:spPr>
          <a:xfrm>
            <a:off x="1206500" y="1075927"/>
            <a:ext cx="21971000" cy="7241584"/>
          </a:xfrm>
          <a:prstGeom prst="rect">
            <a:avLst/>
          </a:prstGeom>
        </p:spPr>
        <p:txBody>
          <a:bodyPr anchor="b"/>
          <a:lstStyle>
            <a:lvl1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b="1" spc="-250" sz="25000"/>
            </a:lvl1pPr>
            <a:lvl2pPr marL="0" indent="457200" algn="ctr">
              <a:lnSpc>
                <a:spcPct val="80000"/>
              </a:lnSpc>
              <a:spcBef>
                <a:spcPts val="0"/>
              </a:spcBef>
              <a:buSzTx/>
              <a:buNone/>
              <a:defRPr b="1" spc="-250" sz="25000"/>
            </a:lvl2pPr>
            <a:lvl3pPr marL="0" indent="914400" algn="ctr">
              <a:lnSpc>
                <a:spcPct val="80000"/>
              </a:lnSpc>
              <a:spcBef>
                <a:spcPts val="0"/>
              </a:spcBef>
              <a:buSzTx/>
              <a:buNone/>
              <a:defRPr b="1" spc="-250" sz="25000"/>
            </a:lvl3pPr>
            <a:lvl4pPr marL="0" indent="1371600" algn="ctr">
              <a:lnSpc>
                <a:spcPct val="80000"/>
              </a:lnSpc>
              <a:spcBef>
                <a:spcPts val="0"/>
              </a:spcBef>
              <a:buSzTx/>
              <a:buNone/>
              <a:defRPr b="1" spc="-250" sz="25000"/>
            </a:lvl4pPr>
            <a:lvl5pPr marL="0" indent="1828800" algn="ctr">
              <a:lnSpc>
                <a:spcPct val="80000"/>
              </a:lnSpc>
              <a:spcBef>
                <a:spcPts val="0"/>
              </a:spcBef>
              <a:buSzTx/>
              <a:buNone/>
              <a:defRPr b="1" spc="-250" sz="25000"/>
            </a:lvl5pPr>
          </a:lstStyle>
          <a:p>
            <a:pPr/>
            <a:r>
              <a:t>100%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07" name="Fact information"/>
          <p:cNvSpPr txBox="1"/>
          <p:nvPr>
            <p:ph type="body" sz="quarter" idx="21" hasCustomPrompt="1"/>
          </p:nvPr>
        </p:nvSpPr>
        <p:spPr>
          <a:xfrm>
            <a:off x="1206500" y="8262180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algn="ctr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</a:lstStyle>
          <a:p>
            <a:pPr/>
            <a:r>
              <a:t>Fact information</a:t>
            </a:r>
          </a:p>
        </p:txBody>
      </p:sp>
      <p:sp>
        <p:nvSpPr>
          <p:cNvPr id="108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Attribution"/>
          <p:cNvSpPr txBox="1"/>
          <p:nvPr>
            <p:ph type="body" sz="quarter" idx="21" hasCustomPrompt="1"/>
          </p:nvPr>
        </p:nvSpPr>
        <p:spPr>
          <a:xfrm>
            <a:off x="2430025" y="10675453"/>
            <a:ext cx="20200052" cy="636979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3600"/>
            </a:lvl1pPr>
          </a:lstStyle>
          <a:p>
            <a:pPr/>
            <a:r>
              <a:t>Attribution</a:t>
            </a:r>
          </a:p>
        </p:txBody>
      </p:sp>
      <p:sp>
        <p:nvSpPr>
          <p:cNvPr id="116" name="Body Level One…"/>
          <p:cNvSpPr txBox="1"/>
          <p:nvPr>
            <p:ph type="body" sz="half" idx="1" hasCustomPrompt="1"/>
          </p:nvPr>
        </p:nvSpPr>
        <p:spPr>
          <a:xfrm>
            <a:off x="1753923" y="4939860"/>
            <a:ext cx="20876154" cy="3836280"/>
          </a:xfrm>
          <a:prstGeom prst="rect">
            <a:avLst/>
          </a:prstGeom>
        </p:spPr>
        <p:txBody>
          <a:bodyPr/>
          <a:lstStyle>
            <a:lvl1pPr marL="638923" indent="-469900">
              <a:spcBef>
                <a:spcPts val="0"/>
              </a:spcBef>
              <a:buSzTx/>
              <a:buNone/>
              <a:defRPr spc="-170" sz="85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  <a:lvl2pPr marL="638923" indent="-12700">
              <a:spcBef>
                <a:spcPts val="0"/>
              </a:spcBef>
              <a:buSzTx/>
              <a:buNone/>
              <a:defRPr spc="-170" sz="85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2pPr>
            <a:lvl3pPr marL="638923" indent="444500">
              <a:spcBef>
                <a:spcPts val="0"/>
              </a:spcBef>
              <a:buSzTx/>
              <a:buNone/>
              <a:defRPr spc="-170" sz="85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3pPr>
            <a:lvl4pPr marL="638923" indent="901700">
              <a:spcBef>
                <a:spcPts val="0"/>
              </a:spcBef>
              <a:buSzTx/>
              <a:buNone/>
              <a:defRPr spc="-170" sz="85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4pPr>
            <a:lvl5pPr marL="638923" indent="1358900">
              <a:spcBef>
                <a:spcPts val="0"/>
              </a:spcBef>
              <a:buSzTx/>
              <a:buNone/>
              <a:defRPr spc="-170" sz="85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5pPr>
          </a:lstStyle>
          <a:p>
            <a:pPr/>
            <a:r>
              <a:t>“Notable Quote”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17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Image"/>
          <p:cNvSpPr/>
          <p:nvPr>
            <p:ph type="pic" sz="quarter" idx="21"/>
          </p:nvPr>
        </p:nvSpPr>
        <p:spPr>
          <a:xfrm>
            <a:off x="15760700" y="1016000"/>
            <a:ext cx="7439099" cy="5949678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25" name="Image"/>
          <p:cNvSpPr/>
          <p:nvPr>
            <p:ph type="pic" sz="half" idx="22"/>
          </p:nvPr>
        </p:nvSpPr>
        <p:spPr>
          <a:xfrm>
            <a:off x="13500100" y="3978275"/>
            <a:ext cx="10439400" cy="1215018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26" name="Image"/>
          <p:cNvSpPr/>
          <p:nvPr>
            <p:ph type="pic" idx="23"/>
          </p:nvPr>
        </p:nvSpPr>
        <p:spPr>
          <a:xfrm>
            <a:off x="-139700" y="495300"/>
            <a:ext cx="16611600" cy="124587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27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Image"/>
          <p:cNvSpPr/>
          <p:nvPr>
            <p:ph type="pic" idx="21"/>
          </p:nvPr>
        </p:nvSpPr>
        <p:spPr>
          <a:xfrm>
            <a:off x="-1333500" y="-5524500"/>
            <a:ext cx="27051000" cy="216408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3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Title Text"/>
          <p:cNvSpPr txBox="1"/>
          <p:nvPr>
            <p:ph type="title"/>
          </p:nvPr>
        </p:nvSpPr>
        <p:spPr>
          <a:xfrm>
            <a:off x="4833937" y="2303859"/>
            <a:ext cx="14716126" cy="4643438"/>
          </a:xfrm>
          <a:prstGeom prst="rect">
            <a:avLst/>
          </a:prstGeom>
        </p:spPr>
        <p:txBody>
          <a:bodyPr lIns="71437" tIns="71437" rIns="71437" bIns="71437" anchor="b"/>
          <a:lstStyle>
            <a:lvl1pPr algn="ctr" defTabSz="821531">
              <a:lnSpc>
                <a:spcPct val="100000"/>
              </a:lnSpc>
              <a:defRPr b="0" spc="0" sz="112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</a:lstStyle>
          <a:p>
            <a:pPr/>
            <a:r>
              <a:t>Title Text</a:t>
            </a:r>
          </a:p>
        </p:txBody>
      </p:sp>
      <p:sp>
        <p:nvSpPr>
          <p:cNvPr id="150" name="Body Level One…"/>
          <p:cNvSpPr txBox="1"/>
          <p:nvPr>
            <p:ph type="body" sz="quarter" idx="1"/>
          </p:nvPr>
        </p:nvSpPr>
        <p:spPr>
          <a:xfrm>
            <a:off x="4833937" y="7090171"/>
            <a:ext cx="14716126" cy="1589486"/>
          </a:xfrm>
          <a:prstGeom prst="rect">
            <a:avLst/>
          </a:prstGeom>
        </p:spPr>
        <p:txBody>
          <a:bodyPr lIns="71437" tIns="71437" rIns="71437" bIns="71437"/>
          <a:lstStyle>
            <a:lvl1pPr marL="0" indent="0" algn="ctr" defTabSz="821531">
              <a:lnSpc>
                <a:spcPct val="100000"/>
              </a:lnSpc>
              <a:spcBef>
                <a:spcPts val="0"/>
              </a:spcBef>
              <a:buSzTx/>
              <a:buNone/>
              <a:defRPr sz="5200"/>
            </a:lvl1pPr>
            <a:lvl2pPr marL="0" indent="0" algn="ctr" defTabSz="821531">
              <a:lnSpc>
                <a:spcPct val="100000"/>
              </a:lnSpc>
              <a:spcBef>
                <a:spcPts val="0"/>
              </a:spcBef>
              <a:buSzTx/>
              <a:buNone/>
              <a:defRPr sz="5200"/>
            </a:lvl2pPr>
            <a:lvl3pPr marL="0" indent="0" algn="ctr" defTabSz="821531">
              <a:lnSpc>
                <a:spcPct val="100000"/>
              </a:lnSpc>
              <a:spcBef>
                <a:spcPts val="0"/>
              </a:spcBef>
              <a:buSzTx/>
              <a:buNone/>
              <a:defRPr sz="5200"/>
            </a:lvl3pPr>
            <a:lvl4pPr marL="0" indent="0" algn="ctr" defTabSz="821531">
              <a:lnSpc>
                <a:spcPct val="100000"/>
              </a:lnSpc>
              <a:spcBef>
                <a:spcPts val="0"/>
              </a:spcBef>
              <a:buSzTx/>
              <a:buNone/>
              <a:defRPr sz="5200"/>
            </a:lvl4pPr>
            <a:lvl5pPr marL="0" indent="0" algn="ctr" defTabSz="821531">
              <a:lnSpc>
                <a:spcPct val="100000"/>
              </a:lnSpc>
              <a:spcBef>
                <a:spcPts val="0"/>
              </a:spcBef>
              <a:buSzTx/>
              <a:buNone/>
              <a:defRPr sz="52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51" name="Slide Number"/>
          <p:cNvSpPr txBox="1"/>
          <p:nvPr>
            <p:ph type="sldNum" sz="quarter" idx="2"/>
          </p:nvPr>
        </p:nvSpPr>
        <p:spPr>
          <a:xfrm>
            <a:off x="11954103" y="13073062"/>
            <a:ext cx="466269" cy="477671"/>
          </a:xfrm>
          <a:prstGeom prst="rect">
            <a:avLst/>
          </a:prstGeom>
        </p:spPr>
        <p:txBody>
          <a:bodyPr lIns="71437" tIns="71437" rIns="71437" bIns="71437" anchor="t"/>
          <a:lstStyle>
            <a:lvl1pPr defTabSz="821531">
              <a:defRPr sz="2200">
                <a:latin typeface="Helvetica Neue Thin"/>
                <a:ea typeface="Helvetica Neue Thin"/>
                <a:cs typeface="Helvetica Neue Thin"/>
                <a:sym typeface="Helvetica Neue Thin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Title Text"/>
          <p:cNvSpPr txBox="1"/>
          <p:nvPr>
            <p:ph type="title"/>
          </p:nvPr>
        </p:nvSpPr>
        <p:spPr>
          <a:xfrm>
            <a:off x="4839027" y="2303858"/>
            <a:ext cx="14712296" cy="4643439"/>
          </a:xfrm>
          <a:prstGeom prst="rect">
            <a:avLst/>
          </a:prstGeom>
        </p:spPr>
        <p:txBody>
          <a:bodyPr lIns="71436" tIns="71436" rIns="71436" bIns="71436" anchor="b"/>
          <a:lstStyle>
            <a:lvl1pPr algn="ctr" defTabSz="821285">
              <a:lnSpc>
                <a:spcPct val="100000"/>
              </a:lnSpc>
              <a:defRPr b="0" spc="0" sz="110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</a:lstStyle>
          <a:p>
            <a:pPr/>
            <a:r>
              <a:t>Title Text</a:t>
            </a:r>
          </a:p>
        </p:txBody>
      </p:sp>
      <p:sp>
        <p:nvSpPr>
          <p:cNvPr id="159" name="Body Level One…"/>
          <p:cNvSpPr txBox="1"/>
          <p:nvPr>
            <p:ph type="body" sz="quarter" idx="1"/>
          </p:nvPr>
        </p:nvSpPr>
        <p:spPr>
          <a:xfrm>
            <a:off x="4839027" y="7090171"/>
            <a:ext cx="14712296" cy="1589487"/>
          </a:xfrm>
          <a:prstGeom prst="rect">
            <a:avLst/>
          </a:prstGeom>
        </p:spPr>
        <p:txBody>
          <a:bodyPr lIns="71436" tIns="71436" rIns="71436" bIns="71436"/>
          <a:lstStyle>
            <a:lvl1pPr marL="0" indent="0" algn="ctr" defTabSz="821285">
              <a:lnSpc>
                <a:spcPct val="100000"/>
              </a:lnSpc>
              <a:spcBef>
                <a:spcPts val="0"/>
              </a:spcBef>
              <a:buSzTx/>
              <a:buNone/>
              <a:defRPr sz="5000"/>
            </a:lvl1pPr>
            <a:lvl2pPr marL="0" indent="0" algn="ctr" defTabSz="821285">
              <a:lnSpc>
                <a:spcPct val="100000"/>
              </a:lnSpc>
              <a:spcBef>
                <a:spcPts val="0"/>
              </a:spcBef>
              <a:buSzTx/>
              <a:buNone/>
              <a:defRPr sz="5000"/>
            </a:lvl2pPr>
            <a:lvl3pPr marL="0" indent="0" algn="ctr" defTabSz="821285">
              <a:lnSpc>
                <a:spcPct val="100000"/>
              </a:lnSpc>
              <a:spcBef>
                <a:spcPts val="0"/>
              </a:spcBef>
              <a:buSzTx/>
              <a:buNone/>
              <a:defRPr sz="5000"/>
            </a:lvl3pPr>
            <a:lvl4pPr marL="0" indent="0" algn="ctr" defTabSz="821285">
              <a:lnSpc>
                <a:spcPct val="100000"/>
              </a:lnSpc>
              <a:spcBef>
                <a:spcPts val="0"/>
              </a:spcBef>
              <a:buSzTx/>
              <a:buNone/>
              <a:defRPr sz="5000"/>
            </a:lvl4pPr>
            <a:lvl5pPr marL="0" indent="0" algn="ctr" defTabSz="821285">
              <a:lnSpc>
                <a:spcPct val="100000"/>
              </a:lnSpc>
              <a:spcBef>
                <a:spcPts val="0"/>
              </a:spcBef>
              <a:buSzTx/>
              <a:buNone/>
              <a:defRPr sz="50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60" name="Slide Number"/>
          <p:cNvSpPr txBox="1"/>
          <p:nvPr>
            <p:ph type="sldNum" sz="quarter" idx="2"/>
          </p:nvPr>
        </p:nvSpPr>
        <p:spPr>
          <a:xfrm>
            <a:off x="11957339" y="13073062"/>
            <a:ext cx="438023" cy="440307"/>
          </a:xfrm>
          <a:prstGeom prst="rect">
            <a:avLst/>
          </a:prstGeom>
        </p:spPr>
        <p:txBody>
          <a:bodyPr lIns="71436" tIns="71436" rIns="71436" bIns="71436" anchor="t"/>
          <a:lstStyle>
            <a:lvl1pPr algn="l" defTabSz="1828433">
              <a:defRPr sz="2000">
                <a:latin typeface="Helvetica Neue Thin"/>
                <a:ea typeface="Helvetica Neue Thin"/>
                <a:cs typeface="Helvetica Neue Thin"/>
                <a:sym typeface="Helvetica Neue Thin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666699290_02_crop_3159x1892.jpg"/>
          <p:cNvSpPr/>
          <p:nvPr>
            <p:ph type="pic" idx="21"/>
          </p:nvPr>
        </p:nvSpPr>
        <p:spPr>
          <a:xfrm>
            <a:off x="-1155700" y="-1295400"/>
            <a:ext cx="26746200" cy="16018933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22" name="Presentation Title"/>
          <p:cNvSpPr txBox="1"/>
          <p:nvPr>
            <p:ph type="title" hasCustomPrompt="1"/>
          </p:nvPr>
        </p:nvSpPr>
        <p:spPr>
          <a:xfrm>
            <a:off x="1206500" y="7124700"/>
            <a:ext cx="21971000" cy="4648200"/>
          </a:xfrm>
          <a:prstGeom prst="rect">
            <a:avLst/>
          </a:prstGeom>
        </p:spPr>
        <p:txBody>
          <a:bodyPr anchor="b"/>
          <a:lstStyle>
            <a:lvl1pPr>
              <a:defRPr spc="-232" sz="11600"/>
            </a:lvl1pPr>
          </a:lstStyle>
          <a:p>
            <a:pPr/>
            <a:r>
              <a:t>Presentation Title</a:t>
            </a:r>
          </a:p>
        </p:txBody>
      </p:sp>
      <p:sp>
        <p:nvSpPr>
          <p:cNvPr id="23" name="Author and Date"/>
          <p:cNvSpPr txBox="1"/>
          <p:nvPr>
            <p:ph type="body" sz="quarter" idx="22" hasCustomPrompt="1"/>
          </p:nvPr>
        </p:nvSpPr>
        <p:spPr>
          <a:xfrm>
            <a:off x="1207690" y="1106137"/>
            <a:ext cx="21968621" cy="636979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3600"/>
            </a:lvl1pPr>
          </a:lstStyle>
          <a:p>
            <a:pPr/>
            <a:r>
              <a:t>Author and Date</a:t>
            </a:r>
          </a:p>
        </p:txBody>
      </p:sp>
      <p:sp>
        <p:nvSpPr>
          <p:cNvPr id="24" name="Body Level One…"/>
          <p:cNvSpPr txBox="1"/>
          <p:nvPr>
            <p:ph type="body" sz="quarter" idx="1" hasCustomPrompt="1"/>
          </p:nvPr>
        </p:nvSpPr>
        <p:spPr>
          <a:xfrm>
            <a:off x="1206500" y="11609910"/>
            <a:ext cx="21971000" cy="1116952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5pPr>
          </a:lstStyle>
          <a:p>
            <a:pPr/>
            <a:r>
              <a:t>Presentation Subtitle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2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Photo 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910457886_1434x1669.jpg"/>
          <p:cNvSpPr/>
          <p:nvPr>
            <p:ph type="pic" idx="21"/>
          </p:nvPr>
        </p:nvSpPr>
        <p:spPr>
          <a:xfrm>
            <a:off x="10972800" y="-203200"/>
            <a:ext cx="12144837" cy="141351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33" name="Slide Title"/>
          <p:cNvSpPr txBox="1"/>
          <p:nvPr>
            <p:ph type="title" hasCustomPrompt="1"/>
          </p:nvPr>
        </p:nvSpPr>
        <p:spPr>
          <a:xfrm>
            <a:off x="1206500" y="1270000"/>
            <a:ext cx="9779000" cy="5882273"/>
          </a:xfrm>
          <a:prstGeom prst="rect">
            <a:avLst/>
          </a:prstGeom>
        </p:spPr>
        <p:txBody>
          <a:bodyPr anchor="b"/>
          <a:lstStyle/>
          <a:p>
            <a:pPr/>
            <a:r>
              <a:t>Slide Title</a:t>
            </a:r>
          </a:p>
        </p:txBody>
      </p:sp>
      <p:sp>
        <p:nvSpPr>
          <p:cNvPr id="34" name="Body Level One…"/>
          <p:cNvSpPr txBox="1"/>
          <p:nvPr>
            <p:ph type="body" sz="quarter" idx="1" hasCustomPrompt="1"/>
          </p:nvPr>
        </p:nvSpPr>
        <p:spPr>
          <a:xfrm>
            <a:off x="1206500" y="7060576"/>
            <a:ext cx="9779000" cy="5385424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5pPr>
          </a:lstStyle>
          <a:p>
            <a:pPr/>
            <a:r>
              <a:t>Slide Subtitle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35" name="Slide Number"/>
          <p:cNvSpPr txBox="1"/>
          <p:nvPr>
            <p:ph type="sldNum" sz="quarter" idx="2"/>
          </p:nvPr>
        </p:nvSpPr>
        <p:spPr>
          <a:xfrm>
            <a:off x="12001499" y="13085233"/>
            <a:ext cx="368505" cy="374600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lide Title"/>
          <p:cNvSpPr txBox="1"/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Slide Title</a:t>
            </a:r>
          </a:p>
        </p:txBody>
      </p:sp>
      <p:sp>
        <p:nvSpPr>
          <p:cNvPr id="43" name="Slide Subtitle"/>
          <p:cNvSpPr txBox="1"/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</a:lstStyle>
          <a:p>
            <a:pPr/>
            <a:r>
              <a:t>Slide Subtitle</a:t>
            </a:r>
          </a:p>
        </p:txBody>
      </p:sp>
      <p:sp>
        <p:nvSpPr>
          <p:cNvPr id="44" name="Body Level One…"/>
          <p:cNvSpPr txBox="1"/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4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Body Level One…"/>
          <p:cNvSpPr txBox="1"/>
          <p:nvPr>
            <p:ph type="body" idx="1" hasCustomPrompt="1"/>
          </p:nvPr>
        </p:nvSpPr>
        <p:spPr>
          <a:prstGeom prst="rect">
            <a:avLst/>
          </a:prstGeom>
        </p:spPr>
        <p:txBody>
          <a:bodyPr numCol="2" spcCol="1098550"/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53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lide Subtitle"/>
          <p:cNvSpPr txBox="1"/>
          <p:nvPr>
            <p:ph type="body" sz="quarter" idx="21" hasCustomPrompt="1"/>
          </p:nvPr>
        </p:nvSpPr>
        <p:spPr>
          <a:xfrm>
            <a:off x="1206500" y="2372962"/>
            <a:ext cx="9779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</a:lstStyle>
          <a:p>
            <a:pPr/>
            <a:r>
              <a:t>Slide Subtitle</a:t>
            </a:r>
          </a:p>
        </p:txBody>
      </p:sp>
      <p:sp>
        <p:nvSpPr>
          <p:cNvPr id="61" name="Body Level One…"/>
          <p:cNvSpPr txBox="1"/>
          <p:nvPr>
            <p:ph type="body" sz="half" idx="1" hasCustomPrompt="1"/>
          </p:nvPr>
        </p:nvSpPr>
        <p:spPr>
          <a:xfrm>
            <a:off x="1206500" y="4248504"/>
            <a:ext cx="9779000" cy="8256630"/>
          </a:xfrm>
          <a:prstGeom prst="rect">
            <a:avLst/>
          </a:prstGeom>
        </p:spPr>
        <p:txBody>
          <a:bodyPr/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62" name="660384004_1290x1720.jpg"/>
          <p:cNvSpPr/>
          <p:nvPr>
            <p:ph type="pic" idx="22"/>
          </p:nvPr>
        </p:nvSpPr>
        <p:spPr>
          <a:xfrm>
            <a:off x="12192000" y="-407266"/>
            <a:ext cx="10916874" cy="14555832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63" name="Slide Title"/>
          <p:cNvSpPr txBox="1"/>
          <p:nvPr>
            <p:ph type="title" hasCustomPrompt="1"/>
          </p:nvPr>
        </p:nvSpPr>
        <p:spPr>
          <a:xfrm>
            <a:off x="1206500" y="1079500"/>
            <a:ext cx="9779000" cy="1435100"/>
          </a:xfrm>
          <a:prstGeom prst="rect">
            <a:avLst/>
          </a:prstGeom>
        </p:spPr>
        <p:txBody>
          <a:bodyPr/>
          <a:lstStyle/>
          <a:p>
            <a:pPr/>
            <a:r>
              <a:t>Slide Title</a:t>
            </a:r>
          </a:p>
        </p:txBody>
      </p:sp>
      <p:sp>
        <p:nvSpPr>
          <p:cNvPr id="64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Section Title"/>
          <p:cNvSpPr txBox="1"/>
          <p:nvPr>
            <p:ph type="title" hasCustomPrompt="1"/>
          </p:nvPr>
        </p:nvSpPr>
        <p:spPr>
          <a:xfrm>
            <a:off x="1206496" y="4533900"/>
            <a:ext cx="21971004" cy="4648200"/>
          </a:xfrm>
          <a:prstGeom prst="rect">
            <a:avLst/>
          </a:prstGeom>
        </p:spPr>
        <p:txBody>
          <a:bodyPr anchor="ctr"/>
          <a:lstStyle>
            <a:lvl1pPr>
              <a:defRPr b="0"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</a:lstStyle>
          <a:p>
            <a:pPr/>
            <a:r>
              <a:t>Section Title</a:t>
            </a:r>
          </a:p>
        </p:txBody>
      </p:sp>
      <p:sp>
        <p:nvSpPr>
          <p:cNvPr id="72" name="Slide Number"/>
          <p:cNvSpPr txBox="1"/>
          <p:nvPr>
            <p:ph type="sldNum" sz="quarter" idx="2"/>
          </p:nvPr>
        </p:nvSpPr>
        <p:spPr>
          <a:xfrm>
            <a:off x="12001499" y="13085233"/>
            <a:ext cx="368505" cy="374600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Slide Title"/>
          <p:cNvSpPr txBox="1"/>
          <p:nvPr>
            <p:ph type="title" hasCustomPrompt="1"/>
          </p:nvPr>
        </p:nvSpPr>
        <p:spPr>
          <a:xfrm>
            <a:off x="1206500" y="1079500"/>
            <a:ext cx="21971000" cy="1434949"/>
          </a:xfrm>
          <a:prstGeom prst="rect">
            <a:avLst/>
          </a:prstGeom>
        </p:spPr>
        <p:txBody>
          <a:bodyPr/>
          <a:lstStyle/>
          <a:p>
            <a:pPr/>
            <a:r>
              <a:t>Slide Title</a:t>
            </a:r>
          </a:p>
        </p:txBody>
      </p:sp>
      <p:sp>
        <p:nvSpPr>
          <p:cNvPr id="80" name="Slide Subtitle"/>
          <p:cNvSpPr txBox="1"/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</a:lstStyle>
          <a:p>
            <a:pPr/>
            <a:r>
              <a:t>Slide Subtitle</a:t>
            </a:r>
          </a:p>
        </p:txBody>
      </p:sp>
      <p:sp>
        <p:nvSpPr>
          <p:cNvPr id="81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Agenda Title"/>
          <p:cNvSpPr txBox="1"/>
          <p:nvPr>
            <p:ph type="title" hasCustomPrompt="1"/>
          </p:nvPr>
        </p:nvSpPr>
        <p:spPr>
          <a:xfrm>
            <a:off x="1206500" y="1079500"/>
            <a:ext cx="21971000" cy="1435100"/>
          </a:xfrm>
          <a:prstGeom prst="rect">
            <a:avLst/>
          </a:prstGeom>
        </p:spPr>
        <p:txBody>
          <a:bodyPr/>
          <a:lstStyle/>
          <a:p>
            <a:pPr/>
            <a:r>
              <a:t>Agenda Title</a:t>
            </a:r>
          </a:p>
        </p:txBody>
      </p:sp>
      <p:sp>
        <p:nvSpPr>
          <p:cNvPr id="89" name="Agenda Subtitle"/>
          <p:cNvSpPr txBox="1"/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</a:lstStyle>
          <a:p>
            <a:pPr/>
            <a:r>
              <a:t>Agenda Subtitle</a:t>
            </a:r>
          </a:p>
        </p:txBody>
      </p:sp>
      <p:sp>
        <p:nvSpPr>
          <p:cNvPr id="90" name="Body Level One…"/>
          <p:cNvSpPr txBox="1"/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1800"/>
              </a:spcBef>
              <a:buSzTx/>
              <a:buNone/>
              <a:defRPr spc="-55" sz="5500"/>
            </a:lvl1pPr>
            <a:lvl2pPr marL="0" indent="4572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pc="-55" sz="5500"/>
            </a:lvl2pPr>
            <a:lvl3pPr marL="0" indent="9144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pc="-55" sz="5500"/>
            </a:lvl3pPr>
            <a:lvl4pPr marL="0" indent="13716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pc="-55" sz="5500"/>
            </a:lvl4pPr>
            <a:lvl5pPr marL="0" indent="18288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pc="-55" sz="5500"/>
            </a:lvl5pPr>
          </a:lstStyle>
          <a:p>
            <a:pPr/>
            <a:r>
              <a:t>Agenda Topics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91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Relationship Id="rId14" Type="http://schemas.openxmlformats.org/officeDocument/2006/relationships/slideLayout" Target="../slideLayouts/slideLayout13.xml"/><Relationship Id="rId15" Type="http://schemas.openxmlformats.org/officeDocument/2006/relationships/slideLayout" Target="../slideLayouts/slideLayout14.xml"/><Relationship Id="rId16" Type="http://schemas.openxmlformats.org/officeDocument/2006/relationships/slideLayout" Target="../slideLayouts/slideLayout15.xml"/><Relationship Id="rId17" Type="http://schemas.openxmlformats.org/officeDocument/2006/relationships/slideLayout" Target="../slideLayouts/slideLayout16.xml"/><Relationship Id="rId18" Type="http://schemas.openxmlformats.org/officeDocument/2006/relationships/slideLayout" Target="../slideLayouts/slideLayout17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 txBox="1"/>
          <p:nvPr>
            <p:ph type="title" hasCustomPrompt="1"/>
          </p:nvPr>
        </p:nvSpPr>
        <p:spPr>
          <a:xfrm>
            <a:off x="1206500" y="1079500"/>
            <a:ext cx="21971000" cy="14331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normAutofit fontScale="100000" lnSpcReduction="0"/>
          </a:bodyPr>
          <a:lstStyle/>
          <a:p>
            <a:pPr/>
            <a:r>
              <a:t>Slide Title</a:t>
            </a:r>
          </a:p>
        </p:txBody>
      </p:sp>
      <p:sp>
        <p:nvSpPr>
          <p:cNvPr id="3" name="Body Level One…"/>
          <p:cNvSpPr txBox="1"/>
          <p:nvPr>
            <p:ph type="body" idx="1" hasCustomPrompt="1"/>
          </p:nvPr>
        </p:nvSpPr>
        <p:spPr>
          <a:xfrm>
            <a:off x="1206500" y="4248504"/>
            <a:ext cx="21971000" cy="82560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normAutofit fontScale="100000" lnSpcReduction="0"/>
          </a:bodyPr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4" name="Slide Number"/>
          <p:cNvSpPr txBox="1"/>
          <p:nvPr>
            <p:ph type="sldNum" sz="quarter" idx="2"/>
          </p:nvPr>
        </p:nvSpPr>
        <p:spPr>
          <a:xfrm>
            <a:off x="12001499" y="13080999"/>
            <a:ext cx="368505" cy="3746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b">
            <a:spAutoFit/>
          </a:bodyPr>
          <a:lstStyle>
            <a:lvl1pPr defTabSz="584200">
              <a:defRPr sz="1800">
                <a:solidFill>
                  <a:srgbClr val="000000"/>
                </a:solidFill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  <p:sldLayoutId id="2147483665" r:id="rId18"/>
  </p:sldLayoutIdLst>
  <p:transition xmlns:p14="http://schemas.microsoft.com/office/powerpoint/2010/main" spd="med" advClick="1"/>
  <p:txStyles>
    <p:titleStyle>
      <a:lvl1pPr marL="0" marR="0" indent="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1pPr>
      <a:lvl2pPr marL="0" marR="0" indent="4572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2pPr>
      <a:lvl3pPr marL="0" marR="0" indent="9144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3pPr>
      <a:lvl4pPr marL="0" marR="0" indent="13716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4pPr>
      <a:lvl5pPr marL="0" marR="0" indent="18288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5pPr>
      <a:lvl6pPr marL="0" marR="0" indent="22860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6pPr>
      <a:lvl7pPr marL="0" marR="0" indent="27432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7pPr>
      <a:lvl8pPr marL="0" marR="0" indent="32004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8pPr>
      <a:lvl9pPr marL="0" marR="0" indent="36576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9pPr>
    </p:titleStyle>
    <p:bodyStyle>
      <a:lvl1pPr marL="6096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1pPr>
      <a:lvl2pPr marL="12192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2pPr>
      <a:lvl3pPr marL="18288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3pPr>
      <a:lvl4pPr marL="24384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4pPr>
      <a:lvl5pPr marL="30480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5pPr>
      <a:lvl6pPr marL="36576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6pPr>
      <a:lvl7pPr marL="42672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7pPr>
      <a:lvl8pPr marL="48768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8pPr>
      <a:lvl9pPr marL="54864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1pPr>
      <a:lvl2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2pPr>
      <a:lvl3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3pPr>
      <a:lvl4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4pPr>
      <a:lvl5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5pPr>
      <a:lvl6pPr marL="0" marR="0" indent="2286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6pPr>
      <a:lvl7pPr marL="0" marR="0" indent="2743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7pPr>
      <a:lvl8pPr marL="0" marR="0" indent="3200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8pPr>
      <a:lvl9pPr marL="0" marR="0" indent="3657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Relationship Id="rId3" Type="http://schemas.openxmlformats.org/officeDocument/2006/relationships/image" Target="../media/image2.png"/></Relationships>
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image" Target="../media/image7.tif"/></Relationships>
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image" Target="../media/image18.png"/></Relationships>

</file>

<file path=ppt/slides/_rels/slide1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</Relationships>

</file>

<file path=ppt/slides/_rels/slide1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image" Target="../media/image8.tif"/></Relationships>

</file>

<file path=ppt/slides/_rels/slide1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image" Target="../media/image9.tif"/></Relationships>

</file>

<file path=ppt/slides/_rels/slide1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image" Target="../media/image19.png"/></Relationships>

</file>

<file path=ppt/slides/_rels/slide1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0.png"/></Relationships>

</file>

<file path=ppt/slides/_rels/slide1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1.png"/></Relationships>

</file>

<file path=ppt/slides/_rels/slide1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2.png"/></Relationships>

</file>

<file path=ppt/slides/_rels/slide1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3.png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image" Target="../media/image3.png"/><Relationship Id="rId3" Type="http://schemas.openxmlformats.org/officeDocument/2006/relationships/image" Target="../media/image4.png"/><Relationship Id="rId4" Type="http://schemas.openxmlformats.org/officeDocument/2006/relationships/image" Target="../media/image5.png"/><Relationship Id="rId5" Type="http://schemas.openxmlformats.org/officeDocument/2006/relationships/image" Target="../media/image6.png"/></Relationships>

</file>

<file path=ppt/slides/_rels/slide2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3" Type="http://schemas.openxmlformats.org/officeDocument/2006/relationships/image" Target="../media/image24.png"/><Relationship Id="rId4" Type="http://schemas.openxmlformats.org/officeDocument/2006/relationships/image" Target="../media/image25.png"/></Relationships>
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image" Target="../media/image3.png"/><Relationship Id="rId3" Type="http://schemas.openxmlformats.org/officeDocument/2006/relationships/image" Target="../media/image4.png"/><Relationship Id="rId4" Type="http://schemas.openxmlformats.org/officeDocument/2006/relationships/image" Target="../media/image7.png"/><Relationship Id="rId5" Type="http://schemas.openxmlformats.org/officeDocument/2006/relationships/image" Target="../media/image5.png"/><Relationship Id="rId6" Type="http://schemas.openxmlformats.org/officeDocument/2006/relationships/image" Target="../media/image6.png"/><Relationship Id="rId7" Type="http://schemas.openxmlformats.org/officeDocument/2006/relationships/image" Target="../media/image8.png"/><Relationship Id="rId8" Type="http://schemas.openxmlformats.org/officeDocument/2006/relationships/image" Target="../media/image9.png"/><Relationship Id="rId9" Type="http://schemas.openxmlformats.org/officeDocument/2006/relationships/image" Target="../media/image10.png"/><Relationship Id="rId10" Type="http://schemas.openxmlformats.org/officeDocument/2006/relationships/image" Target="../media/image11.png"/></Relationships>
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3" Type="http://schemas.openxmlformats.org/officeDocument/2006/relationships/image" Target="../media/image13.png"/></Relationships>
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3" Type="http://schemas.openxmlformats.org/officeDocument/2006/relationships/image" Target="../media/image15.png"/></Relationships>
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6.png"/></Relationships>
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7.png"/></Relationships>
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image" Target="../media/image1.tif"/><Relationship Id="rId3" Type="http://schemas.openxmlformats.org/officeDocument/2006/relationships/image" Target="../media/image2.tif"/><Relationship Id="rId4" Type="http://schemas.openxmlformats.org/officeDocument/2006/relationships/image" Target="../media/image3.tif"/><Relationship Id="rId5" Type="http://schemas.openxmlformats.org/officeDocument/2006/relationships/image" Target="../media/image4.tif"/><Relationship Id="rId6" Type="http://schemas.openxmlformats.org/officeDocument/2006/relationships/image" Target="../media/image5.tif"/><Relationship Id="rId7" Type="http://schemas.openxmlformats.org/officeDocument/2006/relationships/image" Target="../media/image6.tif"/></Relationships>
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9" name="laptop-restaurant-wooden-table.png" descr="laptop-restaurant-wooden-table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13110853" y="-737734"/>
            <a:ext cx="44742951" cy="15791631"/>
          </a:xfrm>
          <a:prstGeom prst="rect">
            <a:avLst/>
          </a:prstGeom>
          <a:ln w="12700">
            <a:miter lim="400000"/>
          </a:ln>
        </p:spPr>
      </p:pic>
      <p:pic>
        <p:nvPicPr>
          <p:cNvPr id="170" name="Logo (1).png" descr="Logo (1)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420594" y="344133"/>
            <a:ext cx="5138168" cy="1640465"/>
          </a:xfrm>
          <a:prstGeom prst="rect">
            <a:avLst/>
          </a:prstGeom>
          <a:ln w="12700">
            <a:miter lim="400000"/>
          </a:ln>
        </p:spPr>
      </p:pic>
      <p:sp>
        <p:nvSpPr>
          <p:cNvPr id="171" name="See conversations"/>
          <p:cNvSpPr txBox="1"/>
          <p:nvPr/>
        </p:nvSpPr>
        <p:spPr>
          <a:xfrm>
            <a:off x="13730183" y="8132350"/>
            <a:ext cx="11211752" cy="13040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>
              <a:lnSpc>
                <a:spcPct val="90000"/>
              </a:lnSpc>
              <a:defRPr b="1" sz="8000">
                <a:solidFill>
                  <a:srgbClr val="FFFFFF"/>
                </a:solidFill>
              </a:defRPr>
            </a:lvl1pPr>
          </a:lstStyle>
          <a:p>
            <a:pPr/>
            <a:r>
              <a:t>See conversations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AI Provides…"/>
          <p:cNvSpPr txBox="1"/>
          <p:nvPr/>
        </p:nvSpPr>
        <p:spPr>
          <a:xfrm>
            <a:off x="863600" y="863705"/>
            <a:ext cx="6757264" cy="12793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b="1" sz="7800">
                <a:solidFill>
                  <a:srgbClr val="282829"/>
                </a:solidFill>
              </a:defRPr>
            </a:lvl1pPr>
          </a:lstStyle>
          <a:p>
            <a:pPr/>
            <a:r>
              <a:t>Case study #1</a:t>
            </a:r>
          </a:p>
        </p:txBody>
      </p:sp>
      <p:sp>
        <p:nvSpPr>
          <p:cNvPr id="240" name="Slide Number"/>
          <p:cNvSpPr txBox="1"/>
          <p:nvPr>
            <p:ph type="sldNum" sz="quarter" idx="2"/>
          </p:nvPr>
        </p:nvSpPr>
        <p:spPr>
          <a:xfrm>
            <a:off x="11866033" y="13030199"/>
            <a:ext cx="368504" cy="3746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  <p:pic>
        <p:nvPicPr>
          <p:cNvPr id="241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4705350" y="2845097"/>
            <a:ext cx="15766582" cy="802580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AI Provides…"/>
          <p:cNvSpPr txBox="1"/>
          <p:nvPr/>
        </p:nvSpPr>
        <p:spPr>
          <a:xfrm>
            <a:off x="863600" y="863705"/>
            <a:ext cx="6757264" cy="12793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b="1" sz="7800">
                <a:solidFill>
                  <a:srgbClr val="282829"/>
                </a:solidFill>
              </a:defRPr>
            </a:lvl1pPr>
          </a:lstStyle>
          <a:p>
            <a:pPr/>
            <a:r>
              <a:t>Case study #1</a:t>
            </a:r>
          </a:p>
        </p:txBody>
      </p:sp>
      <p:sp>
        <p:nvSpPr>
          <p:cNvPr id="244" name="Slide Number"/>
          <p:cNvSpPr txBox="1"/>
          <p:nvPr>
            <p:ph type="sldNum" sz="quarter" idx="2"/>
          </p:nvPr>
        </p:nvSpPr>
        <p:spPr>
          <a:xfrm>
            <a:off x="11866033" y="13030199"/>
            <a:ext cx="368504" cy="3746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  <p:pic>
        <p:nvPicPr>
          <p:cNvPr id="245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4076700" y="2774950"/>
            <a:ext cx="16948284" cy="1014301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AI Provides…"/>
          <p:cNvSpPr txBox="1"/>
          <p:nvPr/>
        </p:nvSpPr>
        <p:spPr>
          <a:xfrm>
            <a:off x="863600" y="863705"/>
            <a:ext cx="6757264" cy="12793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b="1" sz="7800">
                <a:solidFill>
                  <a:srgbClr val="282829"/>
                </a:solidFill>
              </a:defRPr>
            </a:lvl1pPr>
          </a:lstStyle>
          <a:p>
            <a:pPr/>
            <a:r>
              <a:t>Case study #2</a:t>
            </a:r>
          </a:p>
        </p:txBody>
      </p:sp>
      <p:sp>
        <p:nvSpPr>
          <p:cNvPr id="248" name="Slide Number"/>
          <p:cNvSpPr txBox="1"/>
          <p:nvPr>
            <p:ph type="sldNum" sz="quarter" idx="2"/>
          </p:nvPr>
        </p:nvSpPr>
        <p:spPr>
          <a:xfrm>
            <a:off x="11866033" y="13030199"/>
            <a:ext cx="368504" cy="3746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  <p:sp>
        <p:nvSpPr>
          <p:cNvPr id="249" name="AI Automatically…"/>
          <p:cNvSpPr txBox="1"/>
          <p:nvPr/>
        </p:nvSpPr>
        <p:spPr>
          <a:xfrm>
            <a:off x="1049237" y="3189687"/>
            <a:ext cx="21250276" cy="953475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 algn="l" defTabSz="2438337">
              <a:defRPr sz="4400">
                <a:solidFill>
                  <a:srgbClr val="000000"/>
                </a:solidFill>
              </a:defRPr>
            </a:pPr>
            <a:r>
              <a:t>The customer service company  (Locksmith) discovered that it is possible to increase the conversion rate by </a:t>
            </a:r>
            <a:r>
              <a:rPr b="1">
                <a:solidFill>
                  <a:srgbClr val="E4846B"/>
                </a:solidFill>
              </a:rPr>
              <a:t>5%</a:t>
            </a:r>
            <a:r>
              <a:t> by applying the following strategies:</a:t>
            </a:r>
          </a:p>
          <a:p>
            <a:pPr algn="l" defTabSz="2438337">
              <a:defRPr sz="4400">
                <a:solidFill>
                  <a:srgbClr val="000000"/>
                </a:solidFill>
              </a:defRPr>
            </a:pPr>
          </a:p>
          <a:p>
            <a:pPr algn="l" defTabSz="2438337">
              <a:defRPr sz="4400">
                <a:solidFill>
                  <a:srgbClr val="000000"/>
                </a:solidFill>
              </a:defRPr>
            </a:pPr>
            <a:r>
              <a:t>1. It is more likely to close the deal if the agent gives “</a:t>
            </a:r>
            <a:r>
              <a:rPr b="1">
                <a:solidFill>
                  <a:srgbClr val="E4846B"/>
                </a:solidFill>
              </a:rPr>
              <a:t>educational advice</a:t>
            </a:r>
            <a:r>
              <a:t>” or “</a:t>
            </a:r>
            <a:r>
              <a:rPr b="1">
                <a:solidFill>
                  <a:srgbClr val="E4846B"/>
                </a:solidFill>
              </a:rPr>
              <a:t>consultation</a:t>
            </a:r>
            <a:r>
              <a:t>” about materials, methods, etc. rather than give price straight away</a:t>
            </a:r>
          </a:p>
          <a:p>
            <a:pPr algn="l" defTabSz="2438337">
              <a:defRPr sz="4400">
                <a:solidFill>
                  <a:srgbClr val="000000"/>
                </a:solidFill>
              </a:defRPr>
            </a:pPr>
            <a:r>
              <a:t>2. More likely to close deal if prolong conversation and </a:t>
            </a:r>
            <a:r>
              <a:rPr b="1">
                <a:solidFill>
                  <a:srgbClr val="E4846B"/>
                </a:solidFill>
              </a:rPr>
              <a:t>delay pricing topic.</a:t>
            </a:r>
            <a:endParaRPr b="1">
              <a:solidFill>
                <a:srgbClr val="E4846B"/>
              </a:solidFill>
            </a:endParaRPr>
          </a:p>
          <a:p>
            <a:pPr algn="l" defTabSz="2438337">
              <a:defRPr sz="4400">
                <a:solidFill>
                  <a:srgbClr val="000000"/>
                </a:solidFill>
              </a:defRPr>
            </a:pPr>
            <a:r>
              <a:t>3. If you client is objecting the price, ask for the </a:t>
            </a:r>
            <a:r>
              <a:rPr b="1">
                <a:solidFill>
                  <a:srgbClr val="E4846B"/>
                </a:solidFill>
              </a:rPr>
              <a:t>budget</a:t>
            </a:r>
            <a:r>
              <a:t> and, if possible, offer a discount.</a:t>
            </a:r>
          </a:p>
          <a:p>
            <a:pPr algn="l" defTabSz="2438337">
              <a:defRPr sz="4400">
                <a:solidFill>
                  <a:srgbClr val="000000"/>
                </a:solidFill>
              </a:defRPr>
            </a:pPr>
            <a:r>
              <a:t>4. If cancelation, then </a:t>
            </a:r>
            <a:r>
              <a:rPr b="1">
                <a:solidFill>
                  <a:srgbClr val="E4846B"/>
                </a:solidFill>
              </a:rPr>
              <a:t>ask for reason</a:t>
            </a:r>
            <a:r>
              <a:t>, in 3% cases using questions possible to win back deal</a:t>
            </a:r>
          </a:p>
          <a:p>
            <a:pPr algn="l" defTabSz="2438337">
              <a:defRPr sz="4400">
                <a:solidFill>
                  <a:srgbClr val="000000"/>
                </a:solidFill>
              </a:defRPr>
            </a:pPr>
            <a:r>
              <a:t>5. It is more likely to close deal when </a:t>
            </a:r>
            <a:r>
              <a:rPr b="1">
                <a:solidFill>
                  <a:srgbClr val="E4846B"/>
                </a:solidFill>
              </a:rPr>
              <a:t>using empathy in voice</a:t>
            </a:r>
            <a:r>
              <a:t>, if client is sad then agent also should adapt.</a:t>
            </a:r>
          </a:p>
          <a:p>
            <a:pPr algn="l" defTabSz="2438337">
              <a:defRPr sz="4400">
                <a:solidFill>
                  <a:srgbClr val="000000"/>
                </a:solidFill>
              </a:defRPr>
            </a:pPr>
            <a:r>
              <a:t>6. It is more likely to close deal when using </a:t>
            </a:r>
            <a:r>
              <a:rPr b="1">
                <a:solidFill>
                  <a:srgbClr val="E4846B"/>
                </a:solidFill>
              </a:rPr>
              <a:t>words of comfort</a:t>
            </a:r>
            <a:r>
              <a:t>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AI Provides…"/>
          <p:cNvSpPr txBox="1"/>
          <p:nvPr/>
        </p:nvSpPr>
        <p:spPr>
          <a:xfrm>
            <a:off x="863600" y="863705"/>
            <a:ext cx="6757264" cy="12793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b="1" sz="7800">
                <a:solidFill>
                  <a:srgbClr val="282829"/>
                </a:solidFill>
              </a:defRPr>
            </a:lvl1pPr>
          </a:lstStyle>
          <a:p>
            <a:pPr/>
            <a:r>
              <a:t>Case study #2</a:t>
            </a:r>
          </a:p>
        </p:txBody>
      </p:sp>
      <p:sp>
        <p:nvSpPr>
          <p:cNvPr id="252" name="Slide Number"/>
          <p:cNvSpPr txBox="1"/>
          <p:nvPr>
            <p:ph type="sldNum" sz="quarter" idx="2"/>
          </p:nvPr>
        </p:nvSpPr>
        <p:spPr>
          <a:xfrm>
            <a:off x="11866033" y="13030199"/>
            <a:ext cx="368504" cy="3746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  <p:pic>
        <p:nvPicPr>
          <p:cNvPr id="253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813050" y="4362450"/>
            <a:ext cx="17836458" cy="6399848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AI Provides…"/>
          <p:cNvSpPr txBox="1"/>
          <p:nvPr/>
        </p:nvSpPr>
        <p:spPr>
          <a:xfrm>
            <a:off x="863600" y="863705"/>
            <a:ext cx="6757264" cy="12793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b="1" sz="7800">
                <a:solidFill>
                  <a:srgbClr val="282829"/>
                </a:solidFill>
              </a:defRPr>
            </a:lvl1pPr>
          </a:lstStyle>
          <a:p>
            <a:pPr/>
            <a:r>
              <a:t>Case study #2</a:t>
            </a:r>
          </a:p>
        </p:txBody>
      </p:sp>
      <p:sp>
        <p:nvSpPr>
          <p:cNvPr id="256" name="Slide Number"/>
          <p:cNvSpPr txBox="1"/>
          <p:nvPr>
            <p:ph type="sldNum" sz="quarter" idx="2"/>
          </p:nvPr>
        </p:nvSpPr>
        <p:spPr>
          <a:xfrm>
            <a:off x="11866033" y="13030199"/>
            <a:ext cx="368504" cy="3746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  <p:pic>
        <p:nvPicPr>
          <p:cNvPr id="257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816350" y="3105150"/>
            <a:ext cx="16034126" cy="9351805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9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7A7AF5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Integrations with video…"/>
          <p:cNvSpPr txBox="1"/>
          <p:nvPr/>
        </p:nvSpPr>
        <p:spPr>
          <a:xfrm>
            <a:off x="776184" y="495500"/>
            <a:ext cx="14111519" cy="241568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 algn="l">
              <a:lnSpc>
                <a:spcPct val="90000"/>
              </a:lnSpc>
              <a:defRPr b="1" sz="8000">
                <a:solidFill>
                  <a:srgbClr val="FFFFFF"/>
                </a:solidFill>
              </a:defRPr>
            </a:pPr>
            <a:r>
              <a:t>Integrations with video</a:t>
            </a:r>
          </a:p>
          <a:p>
            <a:pPr algn="l">
              <a:lnSpc>
                <a:spcPct val="90000"/>
              </a:lnSpc>
              <a:defRPr b="1" sz="8000">
                <a:solidFill>
                  <a:srgbClr val="FFFFFF"/>
                </a:solidFill>
              </a:defRPr>
            </a:pPr>
            <a:r>
              <a:t>and telephony services</a:t>
            </a:r>
          </a:p>
        </p:txBody>
      </p:sp>
      <p:sp>
        <p:nvSpPr>
          <p:cNvPr id="262" name="AI Automatically…"/>
          <p:cNvSpPr txBox="1"/>
          <p:nvPr/>
        </p:nvSpPr>
        <p:spPr>
          <a:xfrm>
            <a:off x="1760437" y="9742887"/>
            <a:ext cx="6205221" cy="74635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>
            <a:spAutoFit/>
          </a:bodyPr>
          <a:lstStyle>
            <a:lvl1pPr algn="l" defTabSz="2438337">
              <a:defRPr sz="4400">
                <a:solidFill>
                  <a:srgbClr val="FFFFFF"/>
                </a:solidFill>
              </a:defRPr>
            </a:lvl1pPr>
          </a:lstStyle>
          <a:p>
            <a:pPr/>
            <a:r>
              <a:t>+ 10 more integrations...</a:t>
            </a:r>
          </a:p>
        </p:txBody>
      </p:sp>
      <p:pic>
        <p:nvPicPr>
          <p:cNvPr id="263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630897" y="4752046"/>
            <a:ext cx="20026753" cy="3008168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7A7AF5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Integrations with CRMs"/>
          <p:cNvSpPr txBox="1"/>
          <p:nvPr/>
        </p:nvSpPr>
        <p:spPr>
          <a:xfrm>
            <a:off x="776184" y="495500"/>
            <a:ext cx="14111519" cy="13040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algn="l">
              <a:lnSpc>
                <a:spcPct val="90000"/>
              </a:lnSpc>
              <a:defRPr b="1" sz="8000">
                <a:solidFill>
                  <a:srgbClr val="FFFFFF"/>
                </a:solidFill>
              </a:defRPr>
            </a:lvl1pPr>
          </a:lstStyle>
          <a:p>
            <a:pPr/>
            <a:r>
              <a:t>Integrations with CRMs</a:t>
            </a:r>
          </a:p>
        </p:txBody>
      </p:sp>
      <p:sp>
        <p:nvSpPr>
          <p:cNvPr id="266" name="AI Automatically…"/>
          <p:cNvSpPr txBox="1"/>
          <p:nvPr/>
        </p:nvSpPr>
        <p:spPr>
          <a:xfrm>
            <a:off x="1760437" y="9742887"/>
            <a:ext cx="6205221" cy="74635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>
            <a:spAutoFit/>
          </a:bodyPr>
          <a:lstStyle>
            <a:lvl1pPr algn="l" defTabSz="2438337">
              <a:defRPr sz="4400">
                <a:solidFill>
                  <a:srgbClr val="FFFFFF"/>
                </a:solidFill>
              </a:defRPr>
            </a:lvl1pPr>
          </a:lstStyle>
          <a:p>
            <a:pPr/>
            <a:r>
              <a:t>+ 10 more integrations...</a:t>
            </a:r>
          </a:p>
        </p:txBody>
      </p:sp>
      <p:pic>
        <p:nvPicPr>
          <p:cNvPr id="267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442034" y="4641850"/>
            <a:ext cx="21499932" cy="3405427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7A7AF5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Easy to use with tools you already use"/>
          <p:cNvSpPr txBox="1"/>
          <p:nvPr/>
        </p:nvSpPr>
        <p:spPr>
          <a:xfrm>
            <a:off x="776184" y="495500"/>
            <a:ext cx="14111519" cy="241568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algn="l">
              <a:lnSpc>
                <a:spcPct val="90000"/>
              </a:lnSpc>
              <a:defRPr b="1" sz="8000">
                <a:solidFill>
                  <a:srgbClr val="FFFFFF"/>
                </a:solidFill>
              </a:defRPr>
            </a:lvl1pPr>
          </a:lstStyle>
          <a:p>
            <a:pPr/>
            <a:r>
              <a:t>Easy to use with tools you already use</a:t>
            </a:r>
          </a:p>
        </p:txBody>
      </p:sp>
      <p:pic>
        <p:nvPicPr>
          <p:cNvPr id="270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6515100" y="3628165"/>
            <a:ext cx="16758666" cy="957638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7A7AF5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Pricing"/>
          <p:cNvSpPr txBox="1"/>
          <p:nvPr/>
        </p:nvSpPr>
        <p:spPr>
          <a:xfrm>
            <a:off x="776184" y="495500"/>
            <a:ext cx="14111519" cy="13040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algn="l">
              <a:lnSpc>
                <a:spcPct val="90000"/>
              </a:lnSpc>
              <a:defRPr b="1" sz="8000">
                <a:solidFill>
                  <a:srgbClr val="FFFFFF"/>
                </a:solidFill>
              </a:defRPr>
            </a:lvl1pPr>
          </a:lstStyle>
          <a:p>
            <a:pPr/>
            <a:r>
              <a:t>Pricing</a:t>
            </a:r>
          </a:p>
        </p:txBody>
      </p:sp>
      <p:pic>
        <p:nvPicPr>
          <p:cNvPr id="273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425699" y="3981450"/>
            <a:ext cx="20178350" cy="685331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7A7AF5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3" name="call is made.png" descr="call is made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4178336" y="4483927"/>
            <a:ext cx="2214471" cy="1223925"/>
          </a:xfrm>
          <a:prstGeom prst="rect">
            <a:avLst/>
          </a:prstGeom>
          <a:ln w="12700">
            <a:miter lim="400000"/>
          </a:ln>
        </p:spPr>
      </p:pic>
      <p:sp>
        <p:nvSpPr>
          <p:cNvPr id="174" name="Line"/>
          <p:cNvSpPr/>
          <p:nvPr/>
        </p:nvSpPr>
        <p:spPr>
          <a:xfrm>
            <a:off x="6814179" y="5095888"/>
            <a:ext cx="683109" cy="2"/>
          </a:xfrm>
          <a:prstGeom prst="line">
            <a:avLst/>
          </a:prstGeom>
          <a:ln w="76200">
            <a:solidFill>
              <a:srgbClr val="FFFFFF"/>
            </a:solidFill>
            <a:prstDash val="sysDot"/>
            <a:miter lim="400000"/>
            <a:tailEnd type="triangle"/>
          </a:ln>
        </p:spPr>
        <p:txBody>
          <a:bodyPr lIns="45718" tIns="45718" rIns="45718" bIns="45718"/>
          <a:lstStyle/>
          <a:p>
            <a:pPr defTabSz="2438337"/>
          </a:p>
        </p:txBody>
      </p:sp>
      <p:pic>
        <p:nvPicPr>
          <p:cNvPr id="175" name="stored.png" descr="stored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8144913" y="4365246"/>
            <a:ext cx="1723010" cy="1461287"/>
          </a:xfrm>
          <a:prstGeom prst="rect">
            <a:avLst/>
          </a:prstGeom>
          <a:ln w="12700">
            <a:miter lim="400000"/>
          </a:ln>
        </p:spPr>
      </p:pic>
      <p:sp>
        <p:nvSpPr>
          <p:cNvPr id="176" name="Line"/>
          <p:cNvSpPr/>
          <p:nvPr/>
        </p:nvSpPr>
        <p:spPr>
          <a:xfrm>
            <a:off x="10713799" y="5095888"/>
            <a:ext cx="971324" cy="2"/>
          </a:xfrm>
          <a:prstGeom prst="line">
            <a:avLst/>
          </a:prstGeom>
          <a:ln w="76200">
            <a:solidFill>
              <a:srgbClr val="FFFFFF"/>
            </a:solidFill>
            <a:prstDash val="sysDot"/>
            <a:miter lim="400000"/>
            <a:tailEnd type="triangle"/>
          </a:ln>
        </p:spPr>
        <p:txBody>
          <a:bodyPr lIns="45718" tIns="45718" rIns="45718" bIns="45718"/>
          <a:lstStyle/>
          <a:p>
            <a:pPr defTabSz="2438337"/>
          </a:p>
        </p:txBody>
      </p:sp>
      <p:pic>
        <p:nvPicPr>
          <p:cNvPr id="177" name="next call question.png" descr="next call question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7098297" y="4436850"/>
            <a:ext cx="3011022" cy="1318079"/>
          </a:xfrm>
          <a:prstGeom prst="rect">
            <a:avLst/>
          </a:prstGeom>
          <a:ln w="12700">
            <a:miter lim="400000"/>
          </a:ln>
        </p:spPr>
      </p:pic>
      <p:pic>
        <p:nvPicPr>
          <p:cNvPr id="178" name="manual listening v3 - w.png" descr="manual listening v3 - w.pn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12709735" y="4217817"/>
            <a:ext cx="1735724" cy="1756145"/>
          </a:xfrm>
          <a:prstGeom prst="rect">
            <a:avLst/>
          </a:prstGeom>
          <a:ln w="12700">
            <a:miter lim="400000"/>
          </a:ln>
        </p:spPr>
      </p:pic>
      <p:sp>
        <p:nvSpPr>
          <p:cNvPr id="179" name="Line"/>
          <p:cNvSpPr/>
          <p:nvPr/>
        </p:nvSpPr>
        <p:spPr>
          <a:xfrm>
            <a:off x="14987474" y="5095888"/>
            <a:ext cx="733284" cy="2"/>
          </a:xfrm>
          <a:prstGeom prst="line">
            <a:avLst/>
          </a:prstGeom>
          <a:ln w="76200">
            <a:solidFill>
              <a:srgbClr val="FFFFFF"/>
            </a:solidFill>
            <a:prstDash val="sysDot"/>
            <a:miter lim="400000"/>
            <a:tailEnd type="triangle"/>
          </a:ln>
        </p:spPr>
        <p:txBody>
          <a:bodyPr lIns="45718" tIns="45718" rIns="45718" bIns="45718"/>
          <a:lstStyle/>
          <a:p>
            <a:pPr defTabSz="2438337"/>
          </a:p>
        </p:txBody>
      </p:sp>
      <p:sp>
        <p:nvSpPr>
          <p:cNvPr id="180" name="Call Made"/>
          <p:cNvSpPr txBox="1"/>
          <p:nvPr/>
        </p:nvSpPr>
        <p:spPr>
          <a:xfrm>
            <a:off x="4049860" y="6728590"/>
            <a:ext cx="2504847" cy="140675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defTabSz="2438337">
              <a:defRPr sz="4400">
                <a:solidFill>
                  <a:srgbClr val="FFFFFF"/>
                </a:solidFill>
              </a:defRPr>
            </a:pPr>
            <a:r>
              <a:t>Video or </a:t>
            </a:r>
            <a:br/>
            <a:r>
              <a:t>audio call</a:t>
            </a:r>
          </a:p>
        </p:txBody>
      </p:sp>
      <p:sp>
        <p:nvSpPr>
          <p:cNvPr id="181" name="Stored"/>
          <p:cNvSpPr txBox="1"/>
          <p:nvPr/>
        </p:nvSpPr>
        <p:spPr>
          <a:xfrm>
            <a:off x="7526282" y="7058790"/>
            <a:ext cx="2960270" cy="74635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defTabSz="2438337">
              <a:defRPr sz="4400">
                <a:solidFill>
                  <a:srgbClr val="FFFFFF"/>
                </a:solidFill>
              </a:defRPr>
            </a:lvl1pPr>
          </a:lstStyle>
          <a:p>
            <a:pPr/>
            <a:r>
              <a:t>Recordings</a:t>
            </a:r>
          </a:p>
        </p:txBody>
      </p:sp>
      <p:sp>
        <p:nvSpPr>
          <p:cNvPr id="182" name="Manager manually listens…"/>
          <p:cNvSpPr txBox="1"/>
          <p:nvPr/>
        </p:nvSpPr>
        <p:spPr>
          <a:xfrm>
            <a:off x="11409020" y="6808484"/>
            <a:ext cx="4337152" cy="206715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defTabSz="2438337">
              <a:defRPr sz="4400">
                <a:solidFill>
                  <a:srgbClr val="FFFFFF"/>
                </a:solidFill>
              </a:defRPr>
            </a:pPr>
            <a:r>
              <a:t>Manual selection</a:t>
            </a:r>
            <a:br/>
            <a:r>
              <a:t>takes </a:t>
            </a:r>
            <a:r>
              <a:rPr>
                <a:solidFill>
                  <a:srgbClr val="E5846B"/>
                </a:solidFill>
              </a:rPr>
              <a:t>time</a:t>
            </a:r>
            <a:r>
              <a:t>,</a:t>
            </a:r>
          </a:p>
          <a:p>
            <a:pPr defTabSz="2438337">
              <a:defRPr sz="4400">
                <a:solidFill>
                  <a:srgbClr val="E4846B"/>
                </a:solidFill>
              </a:defRPr>
            </a:pPr>
            <a:r>
              <a:t>not precise</a:t>
            </a:r>
          </a:p>
        </p:txBody>
      </p:sp>
      <p:sp>
        <p:nvSpPr>
          <p:cNvPr id="183" name="What can be…"/>
          <p:cNvSpPr txBox="1"/>
          <p:nvPr/>
        </p:nvSpPr>
        <p:spPr>
          <a:xfrm>
            <a:off x="17501558" y="6427766"/>
            <a:ext cx="4182924" cy="272755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>
            <a:spAutoFit/>
          </a:bodyPr>
          <a:lstStyle/>
          <a:p>
            <a:pPr defTabSz="2438337">
              <a:defRPr sz="4400">
                <a:solidFill>
                  <a:srgbClr val="FFFFFF"/>
                </a:solidFill>
              </a:defRPr>
            </a:pPr>
            <a:r>
              <a:t>Coaching,</a:t>
            </a:r>
          </a:p>
          <a:p>
            <a:pPr defTabSz="2438337">
              <a:defRPr sz="4400">
                <a:solidFill>
                  <a:srgbClr val="FFFFFF"/>
                </a:solidFill>
              </a:defRPr>
            </a:pPr>
            <a:r>
              <a:t>hard to measure</a:t>
            </a:r>
          </a:p>
          <a:p>
            <a:pPr defTabSz="2438337">
              <a:defRPr sz="4400">
                <a:solidFill>
                  <a:srgbClr val="FFFFFF"/>
                </a:solidFill>
              </a:defRPr>
            </a:pPr>
            <a:r>
              <a:t>impact, takes</a:t>
            </a:r>
          </a:p>
          <a:p>
            <a:pPr defTabSz="2438337">
              <a:defRPr sz="4400">
                <a:solidFill>
                  <a:srgbClr val="E4846B"/>
                </a:solidFill>
              </a:defRPr>
            </a:pPr>
            <a:r>
              <a:t>time</a:t>
            </a:r>
          </a:p>
        </p:txBody>
      </p:sp>
      <p:sp>
        <p:nvSpPr>
          <p:cNvPr id="184" name="AI Provides…"/>
          <p:cNvSpPr txBox="1"/>
          <p:nvPr/>
        </p:nvSpPr>
        <p:spPr>
          <a:xfrm>
            <a:off x="8374532" y="1447905"/>
            <a:ext cx="7634936" cy="12793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defTabSz="2438337">
              <a:defRPr b="1" sz="7800">
                <a:solidFill>
                  <a:srgbClr val="FFFFFF"/>
                </a:solidFill>
              </a:defRPr>
            </a:lvl1pPr>
          </a:lstStyle>
          <a:p>
            <a:pPr/>
            <a:r>
              <a:t>Manual process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7A7AF5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5" name="Logo (1).png" descr="Logo (1)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852394" y="679621"/>
            <a:ext cx="11137901" cy="3556001"/>
          </a:xfrm>
          <a:prstGeom prst="rect">
            <a:avLst/>
          </a:prstGeom>
          <a:ln w="12700">
            <a:miter lim="400000"/>
          </a:ln>
        </p:spPr>
      </p:pic>
      <p:sp>
        <p:nvSpPr>
          <p:cNvPr id="276" name="Positive Calls"/>
          <p:cNvSpPr txBox="1"/>
          <p:nvPr/>
        </p:nvSpPr>
        <p:spPr>
          <a:xfrm>
            <a:off x="752783" y="4507330"/>
            <a:ext cx="5365243" cy="7835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cap="all" spc="404" sz="4500">
                <a:solidFill>
                  <a:srgbClr val="423DF5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</a:lstStyle>
          <a:p>
            <a:pPr/>
            <a:r>
              <a:t>Positive Calls</a:t>
            </a:r>
          </a:p>
        </p:txBody>
      </p:sp>
      <p:pic>
        <p:nvPicPr>
          <p:cNvPr id="277" name="pitchpatterns.com (1).png" descr="pitchpatterns.com (1)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4594135" y="12307802"/>
            <a:ext cx="8790068" cy="751568"/>
          </a:xfrm>
          <a:prstGeom prst="rect">
            <a:avLst/>
          </a:prstGeom>
          <a:ln w="12700">
            <a:miter lim="400000"/>
          </a:ln>
        </p:spPr>
      </p:pic>
      <p:pic>
        <p:nvPicPr>
          <p:cNvPr id="278" name="Group 244 (2).png" descr="Group 244 (2)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715170" y="5918160"/>
            <a:ext cx="10311262" cy="8549540"/>
          </a:xfrm>
          <a:prstGeom prst="rect">
            <a:avLst/>
          </a:prstGeom>
          <a:ln w="12700">
            <a:miter lim="400000"/>
          </a:ln>
        </p:spPr>
      </p:pic>
      <p:sp>
        <p:nvSpPr>
          <p:cNvPr id="279" name="Slide Number"/>
          <p:cNvSpPr txBox="1"/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7A7AF5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8" name="Group"/>
          <p:cNvGrpSpPr/>
          <p:nvPr/>
        </p:nvGrpSpPr>
        <p:grpSpPr>
          <a:xfrm>
            <a:off x="1792310" y="2970509"/>
            <a:ext cx="3318951" cy="1223924"/>
            <a:chOff x="0" y="0"/>
            <a:chExt cx="3318949" cy="1223923"/>
          </a:xfrm>
        </p:grpSpPr>
        <p:pic>
          <p:nvPicPr>
            <p:cNvPr id="186" name="call is made.png" descr="call is made.png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-1" y="-1"/>
              <a:ext cx="2214470" cy="122392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87" name="Line"/>
            <p:cNvSpPr/>
            <p:nvPr/>
          </p:nvSpPr>
          <p:spPr>
            <a:xfrm>
              <a:off x="2635841" y="611960"/>
              <a:ext cx="683109" cy="2"/>
            </a:xfrm>
            <a:prstGeom prst="line">
              <a:avLst/>
            </a:prstGeom>
            <a:noFill/>
            <a:ln w="76200" cap="flat">
              <a:solidFill>
                <a:srgbClr val="FFFFFF"/>
              </a:solidFill>
              <a:prstDash val="sysDot"/>
              <a:miter lim="400000"/>
              <a:tailEnd type="triangle" w="med" len="med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defTabSz="2438337"/>
            </a:p>
          </p:txBody>
        </p:sp>
      </p:grpSp>
      <p:pic>
        <p:nvPicPr>
          <p:cNvPr id="189" name="stored.png" descr="stored.png"/>
          <p:cNvPicPr>
            <a:picLocks noChangeAspect="1"/>
          </p:cNvPicPr>
          <p:nvPr/>
        </p:nvPicPr>
        <p:blipFill>
          <a:blip r:embed="rId3">
            <a:alphaModFix amt="46844"/>
            <a:extLst/>
          </a:blip>
          <a:stretch>
            <a:fillRect/>
          </a:stretch>
        </p:blipFill>
        <p:spPr>
          <a:xfrm>
            <a:off x="5758886" y="2851828"/>
            <a:ext cx="1723010" cy="1461287"/>
          </a:xfrm>
          <a:prstGeom prst="rect">
            <a:avLst/>
          </a:prstGeom>
          <a:ln w="12700">
            <a:miter lim="400000"/>
          </a:ln>
        </p:spPr>
      </p:pic>
      <p:sp>
        <p:nvSpPr>
          <p:cNvPr id="190" name="Line"/>
          <p:cNvSpPr/>
          <p:nvPr/>
        </p:nvSpPr>
        <p:spPr>
          <a:xfrm>
            <a:off x="8327773" y="3582470"/>
            <a:ext cx="971325" cy="2"/>
          </a:xfrm>
          <a:prstGeom prst="line">
            <a:avLst/>
          </a:prstGeom>
          <a:ln w="76200">
            <a:solidFill>
              <a:srgbClr val="FFFFFF">
                <a:alpha val="62282"/>
              </a:srgbClr>
            </a:solidFill>
            <a:prstDash val="sysDot"/>
            <a:miter lim="400000"/>
            <a:tailEnd type="triangle"/>
          </a:ln>
        </p:spPr>
        <p:txBody>
          <a:bodyPr lIns="45718" tIns="45718" rIns="45718" bIns="45718"/>
          <a:lstStyle/>
          <a:p>
            <a:pPr defTabSz="2438337"/>
          </a:p>
        </p:txBody>
      </p:sp>
      <p:pic>
        <p:nvPicPr>
          <p:cNvPr id="191" name="time.png" descr="time.png"/>
          <p:cNvPicPr>
            <a:picLocks noChangeAspect="1"/>
          </p:cNvPicPr>
          <p:nvPr/>
        </p:nvPicPr>
        <p:blipFill>
          <a:blip r:embed="rId4">
            <a:alphaModFix amt="48398"/>
            <a:extLst/>
          </a:blip>
          <a:stretch>
            <a:fillRect/>
          </a:stretch>
        </p:blipFill>
        <p:spPr>
          <a:xfrm>
            <a:off x="14359342" y="2798975"/>
            <a:ext cx="2596061" cy="1566993"/>
          </a:xfrm>
          <a:prstGeom prst="rect">
            <a:avLst/>
          </a:prstGeom>
          <a:ln w="12700">
            <a:miter lim="400000"/>
          </a:ln>
        </p:spPr>
      </p:pic>
      <p:sp>
        <p:nvSpPr>
          <p:cNvPr id="192" name="Line"/>
          <p:cNvSpPr/>
          <p:nvPr/>
        </p:nvSpPr>
        <p:spPr>
          <a:xfrm>
            <a:off x="17350677" y="3582470"/>
            <a:ext cx="771751" cy="2"/>
          </a:xfrm>
          <a:prstGeom prst="line">
            <a:avLst/>
          </a:prstGeom>
          <a:ln w="76200">
            <a:solidFill>
              <a:srgbClr val="FFFFFF">
                <a:alpha val="48398"/>
              </a:srgbClr>
            </a:solidFill>
            <a:prstDash val="sysDot"/>
            <a:miter lim="400000"/>
            <a:tailEnd type="triangle"/>
          </a:ln>
        </p:spPr>
        <p:txBody>
          <a:bodyPr lIns="45718" tIns="45718" rIns="45718" bIns="45718"/>
          <a:lstStyle/>
          <a:p>
            <a:pPr defTabSz="2438337"/>
          </a:p>
        </p:txBody>
      </p:sp>
      <p:pic>
        <p:nvPicPr>
          <p:cNvPr id="193" name="next call question.png" descr="next call question.png"/>
          <p:cNvPicPr>
            <a:picLocks noChangeAspect="1"/>
          </p:cNvPicPr>
          <p:nvPr/>
        </p:nvPicPr>
        <p:blipFill>
          <a:blip r:embed="rId5">
            <a:alphaModFix amt="45133"/>
            <a:extLst/>
          </a:blip>
          <a:stretch>
            <a:fillRect/>
          </a:stretch>
        </p:blipFill>
        <p:spPr>
          <a:xfrm>
            <a:off x="19147039" y="2923432"/>
            <a:ext cx="3011021" cy="1318078"/>
          </a:xfrm>
          <a:prstGeom prst="rect">
            <a:avLst/>
          </a:prstGeom>
          <a:ln w="12700">
            <a:miter lim="400000"/>
          </a:ln>
        </p:spPr>
      </p:pic>
      <p:pic>
        <p:nvPicPr>
          <p:cNvPr id="194" name="manual listening v3 - w.png" descr="manual listening v3 - w.png"/>
          <p:cNvPicPr>
            <a:picLocks noChangeAspect="1"/>
          </p:cNvPicPr>
          <p:nvPr/>
        </p:nvPicPr>
        <p:blipFill>
          <a:blip r:embed="rId6">
            <a:alphaModFix amt="47059"/>
            <a:extLst/>
          </a:blip>
          <a:stretch>
            <a:fillRect/>
          </a:stretch>
        </p:blipFill>
        <p:spPr>
          <a:xfrm>
            <a:off x="10323710" y="2704400"/>
            <a:ext cx="1735723" cy="1756144"/>
          </a:xfrm>
          <a:prstGeom prst="rect">
            <a:avLst/>
          </a:prstGeom>
          <a:ln w="12700">
            <a:miter lim="400000"/>
          </a:ln>
        </p:spPr>
      </p:pic>
      <p:sp>
        <p:nvSpPr>
          <p:cNvPr id="195" name="Line"/>
          <p:cNvSpPr/>
          <p:nvPr/>
        </p:nvSpPr>
        <p:spPr>
          <a:xfrm>
            <a:off x="12601447" y="3582469"/>
            <a:ext cx="733285" cy="3"/>
          </a:xfrm>
          <a:prstGeom prst="line">
            <a:avLst/>
          </a:prstGeom>
          <a:ln w="76200">
            <a:solidFill>
              <a:srgbClr val="FFFFFF">
                <a:alpha val="42597"/>
              </a:srgbClr>
            </a:solidFill>
            <a:prstDash val="sysDot"/>
            <a:miter lim="400000"/>
            <a:tailEnd type="triangle"/>
          </a:ln>
        </p:spPr>
        <p:txBody>
          <a:bodyPr lIns="45718" tIns="45718" rIns="45718" bIns="45718"/>
          <a:lstStyle/>
          <a:p>
            <a:pPr defTabSz="2438337"/>
          </a:p>
        </p:txBody>
      </p:sp>
      <p:pic>
        <p:nvPicPr>
          <p:cNvPr id="196" name="next call better.png" descr="next call better.png"/>
          <p:cNvPicPr>
            <a:picLocks noChangeAspect="1"/>
          </p:cNvPicPr>
          <p:nvPr/>
        </p:nvPicPr>
        <p:blipFill>
          <a:blip r:embed="rId7">
            <a:extLst/>
          </a:blip>
          <a:stretch>
            <a:fillRect/>
          </a:stretch>
        </p:blipFill>
        <p:spPr>
          <a:xfrm>
            <a:off x="17868969" y="5928759"/>
            <a:ext cx="3579642" cy="1566992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199" name="Group"/>
          <p:cNvGrpSpPr/>
          <p:nvPr/>
        </p:nvGrpSpPr>
        <p:grpSpPr>
          <a:xfrm>
            <a:off x="3834352" y="5726148"/>
            <a:ext cx="4394765" cy="1972217"/>
            <a:chOff x="0" y="0"/>
            <a:chExt cx="4394764" cy="1972216"/>
          </a:xfrm>
        </p:grpSpPr>
        <p:pic>
          <p:nvPicPr>
            <p:cNvPr id="197" name="stored AI.png" descr="stored AI.png"/>
            <p:cNvPicPr>
              <a:picLocks noChangeAspect="1"/>
            </p:cNvPicPr>
            <p:nvPr/>
          </p:nvPicPr>
          <p:blipFill>
            <a:blip r:embed="rId8">
              <a:extLst/>
            </a:blip>
            <a:stretch>
              <a:fillRect/>
            </a:stretch>
          </p:blipFill>
          <p:spPr>
            <a:xfrm>
              <a:off x="-1" y="0"/>
              <a:ext cx="3061349" cy="197221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98" name="Line"/>
            <p:cNvSpPr/>
            <p:nvPr/>
          </p:nvSpPr>
          <p:spPr>
            <a:xfrm>
              <a:off x="3423441" y="986107"/>
              <a:ext cx="971324" cy="2"/>
            </a:xfrm>
            <a:prstGeom prst="line">
              <a:avLst/>
            </a:prstGeom>
            <a:noFill/>
            <a:ln w="76200" cap="flat">
              <a:solidFill>
                <a:srgbClr val="FFFFFF"/>
              </a:solidFill>
              <a:prstDash val="sysDot"/>
              <a:miter lim="400000"/>
              <a:tailEnd type="triangle" w="med" len="med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defTabSz="2438337"/>
            </a:p>
          </p:txBody>
        </p:sp>
      </p:grpSp>
      <p:grpSp>
        <p:nvGrpSpPr>
          <p:cNvPr id="202" name="Group"/>
          <p:cNvGrpSpPr/>
          <p:nvPr/>
        </p:nvGrpSpPr>
        <p:grpSpPr>
          <a:xfrm>
            <a:off x="8610803" y="5227866"/>
            <a:ext cx="4249688" cy="2458992"/>
            <a:chOff x="0" y="0"/>
            <a:chExt cx="4249687" cy="2458990"/>
          </a:xfrm>
        </p:grpSpPr>
        <p:pic>
          <p:nvPicPr>
            <p:cNvPr id="200" name="AI listening.png" descr="AI listening.png"/>
            <p:cNvPicPr>
              <a:picLocks noChangeAspect="1"/>
            </p:cNvPicPr>
            <p:nvPr/>
          </p:nvPicPr>
          <p:blipFill>
            <a:blip r:embed="rId9">
              <a:extLst/>
            </a:blip>
            <a:stretch>
              <a:fillRect/>
            </a:stretch>
          </p:blipFill>
          <p:spPr>
            <a:xfrm>
              <a:off x="0" y="0"/>
              <a:ext cx="2430398" cy="2458992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201" name="Line"/>
            <p:cNvSpPr/>
            <p:nvPr/>
          </p:nvSpPr>
          <p:spPr>
            <a:xfrm>
              <a:off x="3278363" y="1472883"/>
              <a:ext cx="971325" cy="2"/>
            </a:xfrm>
            <a:prstGeom prst="line">
              <a:avLst/>
            </a:prstGeom>
            <a:noFill/>
            <a:ln w="76200" cap="flat">
              <a:solidFill>
                <a:srgbClr val="FFFFFF"/>
              </a:solidFill>
              <a:prstDash val="sysDot"/>
              <a:miter lim="400000"/>
              <a:tailEnd type="triangle" w="med" len="med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defTabSz="2438337"/>
            </a:p>
          </p:txBody>
        </p:sp>
      </p:grpSp>
      <p:grpSp>
        <p:nvGrpSpPr>
          <p:cNvPr id="205" name="Group"/>
          <p:cNvGrpSpPr/>
          <p:nvPr/>
        </p:nvGrpSpPr>
        <p:grpSpPr>
          <a:xfrm>
            <a:off x="13242176" y="5227866"/>
            <a:ext cx="4061624" cy="2458992"/>
            <a:chOff x="0" y="0"/>
            <a:chExt cx="4061623" cy="2458990"/>
          </a:xfrm>
        </p:grpSpPr>
        <p:pic>
          <p:nvPicPr>
            <p:cNvPr id="203" name="save time.png" descr="save time.png"/>
            <p:cNvPicPr>
              <a:picLocks noChangeAspect="1"/>
            </p:cNvPicPr>
            <p:nvPr/>
          </p:nvPicPr>
          <p:blipFill>
            <a:blip r:embed="rId10">
              <a:extLst/>
            </a:blip>
            <a:stretch>
              <a:fillRect/>
            </a:stretch>
          </p:blipFill>
          <p:spPr>
            <a:xfrm>
              <a:off x="-1" y="0"/>
              <a:ext cx="2603638" cy="2458992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204" name="Line"/>
            <p:cNvSpPr/>
            <p:nvPr/>
          </p:nvSpPr>
          <p:spPr>
            <a:xfrm>
              <a:off x="3090299" y="1472883"/>
              <a:ext cx="971325" cy="2"/>
            </a:xfrm>
            <a:prstGeom prst="line">
              <a:avLst/>
            </a:prstGeom>
            <a:noFill/>
            <a:ln w="76200" cap="flat">
              <a:solidFill>
                <a:srgbClr val="FFFFFF"/>
              </a:solidFill>
              <a:prstDash val="sysDot"/>
              <a:miter lim="400000"/>
              <a:tailEnd type="triangle" w="med" len="med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defTabSz="2438337"/>
            </a:p>
          </p:txBody>
        </p:sp>
      </p:grpSp>
      <p:sp>
        <p:nvSpPr>
          <p:cNvPr id="206" name="AI Automatically…"/>
          <p:cNvSpPr txBox="1"/>
          <p:nvPr/>
        </p:nvSpPr>
        <p:spPr>
          <a:xfrm>
            <a:off x="3093810" y="8320487"/>
            <a:ext cx="4140455" cy="272755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defTabSz="2438337">
              <a:defRPr sz="4400">
                <a:solidFill>
                  <a:srgbClr val="FFFFFF"/>
                </a:solidFill>
              </a:defRPr>
            </a:pPr>
            <a:r>
              <a:t>Video or </a:t>
            </a:r>
            <a:br/>
            <a:r>
              <a:t>audio call linked</a:t>
            </a:r>
          </a:p>
          <a:p>
            <a:pPr defTabSz="2438337">
              <a:defRPr sz="4400">
                <a:solidFill>
                  <a:srgbClr val="FFFFFF"/>
                </a:solidFill>
              </a:defRPr>
            </a:pPr>
            <a:r>
              <a:t>with CRM</a:t>
            </a:r>
          </a:p>
          <a:p>
            <a:pPr defTabSz="2438337">
              <a:defRPr sz="4400">
                <a:solidFill>
                  <a:srgbClr val="FFFFFF"/>
                </a:solidFill>
              </a:defRPr>
            </a:pPr>
            <a:r>
              <a:t>automatically</a:t>
            </a:r>
          </a:p>
        </p:txBody>
      </p:sp>
      <p:sp>
        <p:nvSpPr>
          <p:cNvPr id="207" name="AI Provides…"/>
          <p:cNvSpPr txBox="1"/>
          <p:nvPr/>
        </p:nvSpPr>
        <p:spPr>
          <a:xfrm>
            <a:off x="8154787" y="8414227"/>
            <a:ext cx="3519070" cy="206715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>
            <a:spAutoFit/>
          </a:bodyPr>
          <a:lstStyle/>
          <a:p>
            <a:pPr defTabSz="2438337">
              <a:defRPr sz="4400">
                <a:solidFill>
                  <a:srgbClr val="FFFFFF"/>
                </a:solidFill>
              </a:defRPr>
            </a:pPr>
            <a:r>
              <a:t>All recordings</a:t>
            </a:r>
          </a:p>
          <a:p>
            <a:pPr defTabSz="2438337">
              <a:defRPr sz="4400">
                <a:solidFill>
                  <a:srgbClr val="FFFFFF"/>
                </a:solidFill>
              </a:defRPr>
            </a:pPr>
            <a:r>
              <a:t>listened </a:t>
            </a:r>
          </a:p>
          <a:p>
            <a:pPr defTabSz="2438337">
              <a:defRPr sz="4400">
                <a:solidFill>
                  <a:srgbClr val="FFFFFF"/>
                </a:solidFill>
              </a:defRPr>
            </a:pPr>
            <a:r>
              <a:t>automatically</a:t>
            </a:r>
          </a:p>
        </p:txBody>
      </p:sp>
      <p:sp>
        <p:nvSpPr>
          <p:cNvPr id="208" name="Save time and…"/>
          <p:cNvSpPr txBox="1"/>
          <p:nvPr/>
        </p:nvSpPr>
        <p:spPr>
          <a:xfrm>
            <a:off x="12843423" y="8650687"/>
            <a:ext cx="4564585" cy="272755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>
            <a:spAutoFit/>
          </a:bodyPr>
          <a:lstStyle/>
          <a:p>
            <a:pPr defTabSz="2438337">
              <a:defRPr sz="4400">
                <a:solidFill>
                  <a:srgbClr val="FFFFFF"/>
                </a:solidFill>
              </a:defRPr>
            </a:pPr>
            <a:r>
              <a:t>Calls flagged,</a:t>
            </a:r>
          </a:p>
          <a:p>
            <a:pPr defTabSz="2438337">
              <a:defRPr sz="4400">
                <a:solidFill>
                  <a:srgbClr val="FFFFFF"/>
                </a:solidFill>
              </a:defRPr>
            </a:pPr>
            <a:r>
              <a:t>reports generated</a:t>
            </a:r>
          </a:p>
          <a:p>
            <a:pPr defTabSz="2438337">
              <a:defRPr sz="4400">
                <a:solidFill>
                  <a:srgbClr val="FFFFFF"/>
                </a:solidFill>
              </a:defRPr>
            </a:pPr>
            <a:r>
              <a:t>automatically.</a:t>
            </a:r>
          </a:p>
          <a:p>
            <a:pPr defTabSz="2438337">
              <a:defRPr sz="4400">
                <a:solidFill>
                  <a:srgbClr val="FFFFFF"/>
                </a:solidFill>
              </a:defRPr>
            </a:pPr>
            <a:r>
              <a:rPr>
                <a:solidFill>
                  <a:srgbClr val="E4846B"/>
                </a:solidFill>
              </a:rPr>
              <a:t>Time saved</a:t>
            </a:r>
            <a:r>
              <a:t>.</a:t>
            </a:r>
          </a:p>
        </p:txBody>
      </p:sp>
      <p:sp>
        <p:nvSpPr>
          <p:cNvPr id="209" name="Increase the speed…"/>
          <p:cNvSpPr txBox="1"/>
          <p:nvPr/>
        </p:nvSpPr>
        <p:spPr>
          <a:xfrm>
            <a:off x="17981892" y="8822200"/>
            <a:ext cx="5341316" cy="206715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>
            <a:spAutoFit/>
          </a:bodyPr>
          <a:lstStyle/>
          <a:p>
            <a:pPr defTabSz="2438337">
              <a:defRPr sz="4400">
                <a:solidFill>
                  <a:srgbClr val="FFFFFF"/>
                </a:solidFill>
              </a:defRPr>
            </a:pPr>
            <a:r>
              <a:t>Measurable process</a:t>
            </a:r>
          </a:p>
          <a:p>
            <a:pPr defTabSz="2438337">
              <a:defRPr sz="4400">
                <a:solidFill>
                  <a:srgbClr val="E4846B"/>
                </a:solidFill>
              </a:defRPr>
            </a:pPr>
            <a:r>
              <a:t>improved conversion</a:t>
            </a:r>
          </a:p>
          <a:p>
            <a:pPr defTabSz="2438337">
              <a:defRPr sz="4400">
                <a:solidFill>
                  <a:srgbClr val="FFFFFF"/>
                </a:solidFill>
              </a:defRPr>
            </a:pPr>
            <a:r>
              <a:rPr>
                <a:solidFill>
                  <a:srgbClr val="E4846B"/>
                </a:solidFill>
              </a:rPr>
              <a:t>rates</a:t>
            </a:r>
            <a:r>
              <a:t>.</a:t>
            </a:r>
          </a:p>
        </p:txBody>
      </p:sp>
      <p:sp>
        <p:nvSpPr>
          <p:cNvPr id="210" name="AI Provides…"/>
          <p:cNvSpPr txBox="1"/>
          <p:nvPr/>
        </p:nvSpPr>
        <p:spPr>
          <a:xfrm>
            <a:off x="7503299" y="657709"/>
            <a:ext cx="9377402" cy="127936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defTabSz="2438337">
              <a:defRPr b="1" sz="7800">
                <a:solidFill>
                  <a:srgbClr val="FFFFFF"/>
                </a:solidFill>
              </a:defRPr>
            </a:lvl1pPr>
          </a:lstStyle>
          <a:p>
            <a:pPr/>
            <a:r>
              <a:t>Automated process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7A7AF5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2" name="Frame 785.png" descr="Frame 785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85710" y="2890534"/>
            <a:ext cx="15963663" cy="8387912"/>
          </a:xfrm>
          <a:prstGeom prst="rect">
            <a:avLst/>
          </a:prstGeom>
          <a:ln w="12700">
            <a:miter lim="400000"/>
          </a:ln>
        </p:spPr>
      </p:pic>
      <p:pic>
        <p:nvPicPr>
          <p:cNvPr id="213" name="laptop-mockup-of-a-macbook-air-over-transparent-background.png" descr="laptop-mockup-of-a-macbook-air-over-transparent-background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8592824" y="-3480562"/>
            <a:ext cx="26423157" cy="19817369"/>
          </a:xfrm>
          <a:prstGeom prst="rect">
            <a:avLst/>
          </a:prstGeom>
          <a:ln w="12700">
            <a:miter lim="400000"/>
          </a:ln>
        </p:spPr>
      </p:pic>
      <p:sp>
        <p:nvSpPr>
          <p:cNvPr id="214" name="Tracking…"/>
          <p:cNvSpPr txBox="1"/>
          <p:nvPr/>
        </p:nvSpPr>
        <p:spPr>
          <a:xfrm>
            <a:off x="712321" y="828535"/>
            <a:ext cx="9079331" cy="241568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l">
              <a:lnSpc>
                <a:spcPct val="90000"/>
              </a:lnSpc>
              <a:defRPr b="1" sz="8000">
                <a:solidFill>
                  <a:srgbClr val="FFFFFF"/>
                </a:solidFill>
              </a:defRPr>
            </a:pPr>
            <a:r>
              <a:t>Tracking</a:t>
            </a:r>
          </a:p>
          <a:p>
            <a:pPr algn="l">
              <a:lnSpc>
                <a:spcPct val="90000"/>
              </a:lnSpc>
              <a:defRPr b="1" sz="8000">
                <a:solidFill>
                  <a:srgbClr val="FFFFFF"/>
                </a:solidFill>
              </a:defRPr>
            </a:pPr>
            <a:r>
              <a:t>soft-skills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7A7AF5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6" name="Group 240.png" descr="Group 240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24581" y="3837872"/>
            <a:ext cx="15329754" cy="8622987"/>
          </a:xfrm>
          <a:prstGeom prst="rect">
            <a:avLst/>
          </a:prstGeom>
          <a:ln w="12700">
            <a:miter lim="400000"/>
          </a:ln>
        </p:spPr>
      </p:pic>
      <p:pic>
        <p:nvPicPr>
          <p:cNvPr id="217" name="single-desktop-mockup-in-front-view-over-a-null-background-a12335-3.png" descr="single-desktop-mockup-in-front-view-over-a-null-background-a12335-3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8286232" y="-1017997"/>
            <a:ext cx="21002659" cy="15751994"/>
          </a:xfrm>
          <a:prstGeom prst="rect">
            <a:avLst/>
          </a:prstGeom>
          <a:ln w="12700">
            <a:miter lim="400000"/>
          </a:ln>
        </p:spPr>
      </p:pic>
      <p:sp>
        <p:nvSpPr>
          <p:cNvPr id="218" name="Tracking…"/>
          <p:cNvSpPr txBox="1"/>
          <p:nvPr/>
        </p:nvSpPr>
        <p:spPr>
          <a:xfrm>
            <a:off x="776184" y="924328"/>
            <a:ext cx="7904394" cy="241568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l">
              <a:lnSpc>
                <a:spcPct val="90000"/>
              </a:lnSpc>
              <a:defRPr b="1" sz="8000">
                <a:solidFill>
                  <a:srgbClr val="FFFFFF"/>
                </a:solidFill>
              </a:defRPr>
            </a:pPr>
            <a:r>
              <a:t>Tracking</a:t>
            </a:r>
          </a:p>
          <a:p>
            <a:pPr algn="l">
              <a:lnSpc>
                <a:spcPct val="90000"/>
              </a:lnSpc>
              <a:defRPr b="1" sz="8000">
                <a:solidFill>
                  <a:srgbClr val="FFFFFF"/>
                </a:solidFill>
              </a:defRPr>
            </a:pPr>
            <a:r>
              <a:t>hard-skills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7A7AF5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0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6229350" y="2101850"/>
            <a:ext cx="18021300" cy="10680700"/>
          </a:xfrm>
          <a:prstGeom prst="rect">
            <a:avLst/>
          </a:prstGeom>
          <a:ln w="12700">
            <a:miter lim="400000"/>
          </a:ln>
        </p:spPr>
      </p:pic>
      <p:sp>
        <p:nvSpPr>
          <p:cNvPr id="221" name="Flag problematic…"/>
          <p:cNvSpPr txBox="1"/>
          <p:nvPr/>
        </p:nvSpPr>
        <p:spPr>
          <a:xfrm>
            <a:off x="776184" y="594128"/>
            <a:ext cx="10134137" cy="241568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l">
              <a:lnSpc>
                <a:spcPct val="90000"/>
              </a:lnSpc>
              <a:defRPr b="1" sz="8000">
                <a:solidFill>
                  <a:srgbClr val="FFFFFF"/>
                </a:solidFill>
              </a:defRPr>
            </a:pPr>
            <a:r>
              <a:t>Flag problematic</a:t>
            </a:r>
          </a:p>
          <a:p>
            <a:pPr algn="l">
              <a:lnSpc>
                <a:spcPct val="90000"/>
              </a:lnSpc>
              <a:defRPr b="1" sz="8000">
                <a:solidFill>
                  <a:srgbClr val="FFFFFF"/>
                </a:solidFill>
              </a:defRPr>
            </a:pPr>
            <a:r>
              <a:t>calls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7A7AF5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3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353050" y="2643915"/>
            <a:ext cx="18859500" cy="11010901"/>
          </a:xfrm>
          <a:prstGeom prst="rect">
            <a:avLst/>
          </a:prstGeom>
          <a:ln w="12700">
            <a:miter lim="400000"/>
          </a:ln>
        </p:spPr>
      </p:pic>
      <p:sp>
        <p:nvSpPr>
          <p:cNvPr id="224" name="Leaderboards system for motivation"/>
          <p:cNvSpPr txBox="1"/>
          <p:nvPr/>
        </p:nvSpPr>
        <p:spPr>
          <a:xfrm>
            <a:off x="776184" y="495500"/>
            <a:ext cx="7904394" cy="35273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algn="l">
              <a:lnSpc>
                <a:spcPct val="90000"/>
              </a:lnSpc>
              <a:defRPr b="1" sz="8000">
                <a:solidFill>
                  <a:srgbClr val="FFFFFF"/>
                </a:solidFill>
              </a:defRPr>
            </a:lvl1pPr>
          </a:lstStyle>
          <a:p>
            <a:pPr/>
            <a:r>
              <a:t>Leaderboards system for motivation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AI Provides…"/>
          <p:cNvSpPr txBox="1"/>
          <p:nvPr/>
        </p:nvSpPr>
        <p:spPr>
          <a:xfrm>
            <a:off x="880414" y="863705"/>
            <a:ext cx="5249572" cy="12793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defTabSz="2438337">
              <a:defRPr b="1" sz="7800">
                <a:solidFill>
                  <a:srgbClr val="282829"/>
                </a:solidFill>
              </a:defRPr>
            </a:lvl1pPr>
          </a:lstStyle>
          <a:p>
            <a:pPr/>
            <a:r>
              <a:t>Our clients</a:t>
            </a:r>
          </a:p>
        </p:txBody>
      </p:sp>
      <p:sp>
        <p:nvSpPr>
          <p:cNvPr id="227" name="Slide Number"/>
          <p:cNvSpPr txBox="1"/>
          <p:nvPr>
            <p:ph type="sldNum" sz="quarter" idx="2"/>
          </p:nvPr>
        </p:nvSpPr>
        <p:spPr>
          <a:xfrm>
            <a:off x="11929583" y="13030199"/>
            <a:ext cx="241403" cy="3746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  <p:pic>
        <p:nvPicPr>
          <p:cNvPr id="228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2979308" y="7018301"/>
            <a:ext cx="10364613" cy="5441422"/>
          </a:xfrm>
          <a:prstGeom prst="rect">
            <a:avLst/>
          </a:prstGeom>
          <a:ln w="12700">
            <a:miter lim="400000"/>
          </a:ln>
        </p:spPr>
      </p:pic>
      <p:pic>
        <p:nvPicPr>
          <p:cNvPr id="229" name="Image" descr="Image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623123" y="4727567"/>
            <a:ext cx="5171202" cy="2068481"/>
          </a:xfrm>
          <a:prstGeom prst="rect">
            <a:avLst/>
          </a:prstGeom>
          <a:ln w="12700">
            <a:miter lim="400000"/>
          </a:ln>
        </p:spPr>
      </p:pic>
      <p:pic>
        <p:nvPicPr>
          <p:cNvPr id="230" name="Image" descr="Image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9617037" y="3757796"/>
            <a:ext cx="4033872" cy="4033872"/>
          </a:xfrm>
          <a:prstGeom prst="rect">
            <a:avLst/>
          </a:prstGeom>
          <a:ln w="12700">
            <a:miter lim="400000"/>
          </a:ln>
        </p:spPr>
      </p:pic>
      <p:pic>
        <p:nvPicPr>
          <p:cNvPr id="231" name="Image" descr="Image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1668723" y="8640461"/>
            <a:ext cx="5080001" cy="2603501"/>
          </a:xfrm>
          <a:prstGeom prst="rect">
            <a:avLst/>
          </a:prstGeom>
          <a:ln w="12700">
            <a:miter lim="400000"/>
          </a:ln>
        </p:spPr>
      </p:pic>
      <p:pic>
        <p:nvPicPr>
          <p:cNvPr id="232" name="Image" descr="Image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16473620" y="2000409"/>
            <a:ext cx="3375988" cy="3375988"/>
          </a:xfrm>
          <a:prstGeom prst="rect">
            <a:avLst/>
          </a:prstGeom>
          <a:ln w="12700">
            <a:miter lim="400000"/>
          </a:ln>
        </p:spPr>
      </p:pic>
      <p:pic>
        <p:nvPicPr>
          <p:cNvPr id="233" name="Image" descr="Image"/>
          <p:cNvPicPr>
            <a:picLocks noChangeAspect="1"/>
          </p:cNvPicPr>
          <p:nvPr/>
        </p:nvPicPr>
        <p:blipFill>
          <a:blip r:embed="rId7">
            <a:extLst/>
          </a:blip>
          <a:stretch>
            <a:fillRect/>
          </a:stretch>
        </p:blipFill>
        <p:spPr>
          <a:xfrm>
            <a:off x="8973480" y="8933524"/>
            <a:ext cx="3175001" cy="25527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AI Provides…"/>
          <p:cNvSpPr txBox="1"/>
          <p:nvPr/>
        </p:nvSpPr>
        <p:spPr>
          <a:xfrm>
            <a:off x="863600" y="863705"/>
            <a:ext cx="6757264" cy="12793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b="1" sz="7800">
                <a:solidFill>
                  <a:srgbClr val="282829"/>
                </a:solidFill>
              </a:defRPr>
            </a:lvl1pPr>
          </a:lstStyle>
          <a:p>
            <a:pPr/>
            <a:r>
              <a:t>Case study #1</a:t>
            </a:r>
          </a:p>
        </p:txBody>
      </p:sp>
      <p:sp>
        <p:nvSpPr>
          <p:cNvPr id="236" name="Slide Number"/>
          <p:cNvSpPr txBox="1"/>
          <p:nvPr>
            <p:ph type="sldNum" sz="quarter" idx="2"/>
          </p:nvPr>
        </p:nvSpPr>
        <p:spPr>
          <a:xfrm>
            <a:off x="11929583" y="13030199"/>
            <a:ext cx="241403" cy="3746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  <p:sp>
        <p:nvSpPr>
          <p:cNvPr id="237" name="AI Automatically…"/>
          <p:cNvSpPr txBox="1"/>
          <p:nvPr/>
        </p:nvSpPr>
        <p:spPr>
          <a:xfrm>
            <a:off x="1049237" y="3189687"/>
            <a:ext cx="21250276" cy="752815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 algn="l" defTabSz="2438337">
              <a:defRPr sz="4400">
                <a:solidFill>
                  <a:srgbClr val="000000"/>
                </a:solidFill>
              </a:defRPr>
            </a:pPr>
            <a:r>
              <a:t>The debt collector company discovered that it is possible to increase the Inkasso conversion rate by </a:t>
            </a:r>
            <a:r>
              <a:rPr b="1">
                <a:solidFill>
                  <a:srgbClr val="E4846B"/>
                </a:solidFill>
              </a:rPr>
              <a:t>17%</a:t>
            </a:r>
            <a:r>
              <a:t> by applying the following strategies:</a:t>
            </a:r>
          </a:p>
          <a:p>
            <a:pPr algn="l" defTabSz="2438337">
              <a:defRPr sz="4400">
                <a:solidFill>
                  <a:srgbClr val="000000"/>
                </a:solidFill>
              </a:defRPr>
            </a:pPr>
          </a:p>
          <a:p>
            <a:pPr algn="l" defTabSz="2438337">
              <a:defRPr sz="4400">
                <a:solidFill>
                  <a:srgbClr val="000000"/>
                </a:solidFill>
              </a:defRPr>
            </a:pPr>
            <a:r>
              <a:t>1. Start the conversation with kind words and official greeting </a:t>
            </a:r>
            <a:r>
              <a:rPr>
                <a:solidFill>
                  <a:srgbClr val="E4846B"/>
                </a:solidFill>
              </a:rPr>
              <a:t>"</a:t>
            </a:r>
            <a:r>
              <a:rPr b="1">
                <a:solidFill>
                  <a:srgbClr val="E4846B"/>
                </a:solidFill>
              </a:rPr>
              <a:t>Mr Urtans, how are you doing </a:t>
            </a:r>
            <a:r>
              <a:rPr>
                <a:solidFill>
                  <a:srgbClr val="E4846B"/>
                </a:solidFill>
              </a:rPr>
              <a:t>"</a:t>
            </a:r>
            <a:r>
              <a:t>.</a:t>
            </a:r>
          </a:p>
          <a:p>
            <a:pPr algn="l" defTabSz="2438337">
              <a:defRPr sz="4400">
                <a:solidFill>
                  <a:srgbClr val="000000"/>
                </a:solidFill>
              </a:defRPr>
            </a:pPr>
            <a:r>
              <a:t>2. Ensure that the client himself says what and when the </a:t>
            </a:r>
            <a:r>
              <a:rPr b="1">
                <a:solidFill>
                  <a:srgbClr val="E4846B"/>
                </a:solidFill>
              </a:rPr>
              <a:t>"next action"</a:t>
            </a:r>
            <a:r>
              <a:t> or </a:t>
            </a:r>
            <a:r>
              <a:rPr b="1">
                <a:solidFill>
                  <a:srgbClr val="E4846B"/>
                </a:solidFill>
              </a:rPr>
              <a:t>"next payment"</a:t>
            </a:r>
            <a:r>
              <a:t> will be.</a:t>
            </a:r>
          </a:p>
          <a:p>
            <a:pPr algn="l" defTabSz="2438337">
              <a:defRPr sz="4400">
                <a:solidFill>
                  <a:srgbClr val="000000"/>
                </a:solidFill>
              </a:defRPr>
            </a:pPr>
            <a:r>
              <a:t>3. </a:t>
            </a:r>
            <a:r>
              <a:rPr b="1">
                <a:solidFill>
                  <a:srgbClr val="E4846B"/>
                </a:solidFill>
              </a:rPr>
              <a:t>Use empathy in voice</a:t>
            </a:r>
            <a:r>
              <a:t>, if client is sad then agent should also adapt.</a:t>
            </a:r>
          </a:p>
          <a:p>
            <a:pPr algn="l" defTabSz="2438337">
              <a:defRPr sz="4400">
                <a:solidFill>
                  <a:srgbClr val="000000"/>
                </a:solidFill>
              </a:defRPr>
            </a:pPr>
            <a:r>
              <a:t>4. If the client says he has "</a:t>
            </a:r>
            <a:r>
              <a:rPr b="1">
                <a:solidFill>
                  <a:srgbClr val="E4846B"/>
                </a:solidFill>
              </a:rPr>
              <a:t>no time</a:t>
            </a:r>
            <a:r>
              <a:t>" 24% more likely to pay the debt, those who have time to talk are less likely to pay the debt.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theme/theme1.xml><?xml version="1.0" encoding="utf-8"?>
<a:theme xmlns:a="http://schemas.openxmlformats.org/drawingml/2006/main" xmlns:r="http://schemas.openxmlformats.org/officeDocument/2006/relationships" name="21_BasicWhite">
  <a:themeElements>
    <a:clrScheme name="21_BasicWhite">
      <a:dk1>
        <a:srgbClr val="5E5E5E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21_BasicWhite">
      <a:majorFont>
        <a:latin typeface="Helvetica Neue"/>
        <a:ea typeface="Helvetica Neue"/>
        <a:cs typeface="Helvetica Neue"/>
      </a:majorFont>
      <a:minorFont>
        <a:latin typeface="Helvetica Neue"/>
        <a:ea typeface="Helvetica Neue"/>
        <a:cs typeface="Helvetica Neue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2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2438338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5E5E5E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21_BasicWhite">
  <a:themeElements>
    <a:clrScheme name="21_Basic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21_BasicWhite">
      <a:majorFont>
        <a:latin typeface="Helvetica Neue"/>
        <a:ea typeface="Helvetica Neue"/>
        <a:cs typeface="Helvetica Neue"/>
      </a:majorFont>
      <a:minorFont>
        <a:latin typeface="Helvetica Neue"/>
        <a:ea typeface="Helvetica Neue"/>
        <a:cs typeface="Helvetica Neue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2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2438338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5E5E5E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