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58" r:id="rId7"/>
    <p:sldId id="260" r:id="rId8"/>
    <p:sldId id="264" r:id="rId9"/>
    <p:sldId id="263" r:id="rId10"/>
    <p:sldId id="274" r:id="rId11"/>
    <p:sldId id="275" r:id="rId12"/>
    <p:sldId id="270" r:id="rId13"/>
    <p:sldId id="276" r:id="rId14"/>
    <p:sldId id="265" r:id="rId15"/>
    <p:sldId id="277" r:id="rId16"/>
    <p:sldId id="266" r:id="rId17"/>
    <p:sldId id="267" r:id="rId18"/>
    <p:sldId id="268" r:id="rId19"/>
    <p:sldId id="269" r:id="rId20"/>
    <p:sldId id="271" r:id="rId21"/>
    <p:sldId id="272" r:id="rId22"/>
    <p:sldId id="273" r:id="rId23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A57E4-67C5-DF4A-F8B6-FC5DFEDB87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E88E9B-6F37-03EE-73BE-2E9165124F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A53B6B-6AF0-689B-FE82-15035679C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FDF4-9201-47F2-B857-EB031D697DB6}" type="datetimeFigureOut">
              <a:rPr lang="lv-LV" smtClean="0"/>
              <a:t>29.12.2022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3C878-02E7-95BE-F3B1-05242333D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12795C-6FF1-4013-C79C-303F3E896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52373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E6A33-64B9-9AC7-A586-41AB7997B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B0DEC4-887E-2DFF-0930-7A5A7430C8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0186D9-90D4-918A-1FED-586B8E5A0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FDF4-9201-47F2-B857-EB031D697DB6}" type="datetimeFigureOut">
              <a:rPr lang="lv-LV" smtClean="0"/>
              <a:t>29.12.2022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7FFBA-BE82-1F56-DAEF-F11FC50B4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415B7-EDB8-E878-AB8D-A31DF69A9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22645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829393-1586-11FE-23F0-509D4B52DC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780262-C258-13DC-ADF2-E65B6D7942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D7EB2-72F1-7C2B-035C-60F61921B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FDF4-9201-47F2-B857-EB031D697DB6}" type="datetimeFigureOut">
              <a:rPr lang="lv-LV" smtClean="0"/>
              <a:t>29.12.2022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D8F02-BC57-E4D6-B1F7-0F28208CB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20B9EB-EAF3-42F4-D76E-8AF1CFA5A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72682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DB90A-537B-E598-62A3-10FE99307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8DD7F4-259B-56F6-8A09-0E27F13E33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57ED5-0259-FB06-9E94-698BEAD19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FDF4-9201-47F2-B857-EB031D697DB6}" type="datetimeFigureOut">
              <a:rPr lang="lv-LV" smtClean="0"/>
              <a:t>29.12.2022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5FBF3-5DDE-A53D-CD70-9E9934320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8506A-9F29-1630-6C2A-AD99DE240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51517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CE21A-FB40-2A5B-1362-8CAA5EDD6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882DE-DBF8-BF11-00D9-AA754B6000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DBDEBE-F73C-B5F2-2494-0E6175BCC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FDF4-9201-47F2-B857-EB031D697DB6}" type="datetimeFigureOut">
              <a:rPr lang="lv-LV" smtClean="0"/>
              <a:t>29.12.2022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9EAD-A891-0EE7-5C9D-B57E24326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0E614-EDE3-DE17-B8EC-CBB70801E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36645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77DBD-CCE6-006D-3B29-9BE15DC1A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C0A7A4-C151-96FA-E056-E3F314A817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FCE71D-6FE7-0C01-3A79-3F8E677648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E2F36-541D-688B-1981-80BA78D3B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FDF4-9201-47F2-B857-EB031D697DB6}" type="datetimeFigureOut">
              <a:rPr lang="lv-LV" smtClean="0"/>
              <a:t>29.12.2022</a:t>
            </a:fld>
            <a:endParaRPr lang="lv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F8A4F4-249D-FF32-71BB-4A0DCA930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06629C-A0BA-8809-2162-89C0EA3EF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382966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806C8-5B33-978A-C58B-E6D39D1ED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41B90-BA75-EE15-1A4E-251F2CA285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680472-47AD-007F-178D-5E71F78CCF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81E270-69F6-B4A2-CA6E-60C784C1DA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38C2A8-43E8-5DAA-0CF7-C56ECA56B4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94876F-F11D-2920-8E8A-80221F2C7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FDF4-9201-47F2-B857-EB031D697DB6}" type="datetimeFigureOut">
              <a:rPr lang="lv-LV" smtClean="0"/>
              <a:t>29.12.2022</a:t>
            </a:fld>
            <a:endParaRPr lang="lv-LV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4B3789-9421-0E3C-42F4-3E37AC767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676D3D-7988-9323-F6F3-5876F7993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7147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8438F-81F3-CCB0-3C73-A1E422165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0C3E6F-45F5-98BE-7932-DA5959B7A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FDF4-9201-47F2-B857-EB031D697DB6}" type="datetimeFigureOut">
              <a:rPr lang="lv-LV" smtClean="0"/>
              <a:t>29.12.2022</a:t>
            </a:fld>
            <a:endParaRPr lang="lv-LV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0AF063-5FEA-E3B1-D318-245ABEAF3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36B5B-ED03-33E8-0A1A-153CC89E9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25814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D421D3-1D9C-A4CC-F58E-4F322078E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FDF4-9201-47F2-B857-EB031D697DB6}" type="datetimeFigureOut">
              <a:rPr lang="lv-LV" smtClean="0"/>
              <a:t>29.12.2022</a:t>
            </a:fld>
            <a:endParaRPr lang="lv-LV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968891-7CB9-524C-371C-52D9C9584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F2BAAB-6C29-07C4-8CFC-CCF369CF7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43450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3E8EE-0076-2487-9FC9-96F14B1EA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9F271F-B831-4270-0235-7F8E312E1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1B9CCC-3D29-C7FA-5640-83F6EB0374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4C9778-8277-49C2-024C-EAC4D9212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FDF4-9201-47F2-B857-EB031D697DB6}" type="datetimeFigureOut">
              <a:rPr lang="lv-LV" smtClean="0"/>
              <a:t>29.12.2022</a:t>
            </a:fld>
            <a:endParaRPr lang="lv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206131-8766-48B2-15A5-A5DDEE9BD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3134A3-C8EC-275F-EC07-D3BB84394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2481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2E8B2-A511-127E-061C-F27F1E455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FF89F8-FF21-79A0-6C9F-2447487B29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6A651D-7765-5C0F-B112-C240C7669A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78A021-0350-C99A-2810-FF5ABD81F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FDF4-9201-47F2-B857-EB031D697DB6}" type="datetimeFigureOut">
              <a:rPr lang="lv-LV" smtClean="0"/>
              <a:t>29.12.2022</a:t>
            </a:fld>
            <a:endParaRPr lang="lv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B312AE-0121-F8A0-0860-DB0903F26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2820A8-B298-9337-7475-C289023B7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65422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704417-2B5C-FEAC-0B3A-DBAB55114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C66140-0109-8931-42A4-0F899AFEAF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183D3-D453-94AC-7DB8-F14F5FC974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3FDF4-9201-47F2-B857-EB031D697DB6}" type="datetimeFigureOut">
              <a:rPr lang="lv-LV" smtClean="0"/>
              <a:t>29.12.2022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BB3C8-A11A-A71C-C950-C03D4EBC56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472B26-218C-6526-A744-1D69C4BA2B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12614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BDA1020-9A34-F4E1-407E-FD7BB7CBF9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300" y="23812"/>
            <a:ext cx="9334500" cy="68103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3EA70E-8EEC-0594-2B01-46D6ED6479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" y="23813"/>
            <a:ext cx="2721143" cy="14239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9FD0AE-1133-D8D7-62BA-9D9D5B66F2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" y="1595436"/>
            <a:ext cx="2726649" cy="236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8743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82765E0-852A-D347-46D7-E3C1B0FD54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907"/>
            <a:ext cx="12192000" cy="6820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426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CDFED73-946A-5A05-53A9-E74E33FFE8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5662" y="119062"/>
            <a:ext cx="3267075" cy="64198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FE2F4F2-624A-FE45-97CF-D69D8B83B4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19062"/>
            <a:ext cx="3067050" cy="52482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1EF1B5-6675-98FD-CF5E-385F906D1F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2775" y="0"/>
            <a:ext cx="304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359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304B8A-9EC8-ACDA-AD9E-7ABA88B3A7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855928"/>
            <a:ext cx="5291666" cy="51461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C4EEE38-457C-2040-16FF-8EFB9959A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865" y="889000"/>
            <a:ext cx="5291667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976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3544140-02E0-DA50-F72E-1BFB088D5C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641" y="0"/>
            <a:ext cx="94547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869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DBF897-60EC-8013-2659-24470C7168D9}"/>
              </a:ext>
            </a:extLst>
          </p:cNvPr>
          <p:cNvSpPr txBox="1"/>
          <p:nvPr/>
        </p:nvSpPr>
        <p:spPr>
          <a:xfrm>
            <a:off x="256945" y="207514"/>
            <a:ext cx="4008384" cy="237648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klase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Saskait</a:t>
            </a:r>
            <a:r>
              <a:rPr lang="lv-LV" sz="2000" dirty="0"/>
              <a:t>īšana un atņemšana 100 apjomā.</a:t>
            </a: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Skaitīt ik pēc 2.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Skaitīt atpakaļgaitā.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Atpazīt un grupēt figūras.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Sadalīt desmitos un vienos.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61D323C7-D342-FA21-E227-319797723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3286" y="217899"/>
            <a:ext cx="3932185" cy="1509931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0636C54-1230-79BB-B22D-F39902C534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349" y="4864963"/>
            <a:ext cx="2565957" cy="144989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0ACD9F6-EEAF-6B69-E5B3-847D926A0A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083" y="4448928"/>
            <a:ext cx="2565956" cy="340931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66C5C8AE-523D-D6AC-4B8F-64A01D7044DB}"/>
              </a:ext>
            </a:extLst>
          </p:cNvPr>
          <p:cNvSpPr/>
          <p:nvPr/>
        </p:nvSpPr>
        <p:spPr>
          <a:xfrm>
            <a:off x="256945" y="4226483"/>
            <a:ext cx="2770340" cy="2088369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E0FBE5A2-89A6-7838-BC9E-AA90349AE8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3286" y="2259932"/>
            <a:ext cx="3547253" cy="4054921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CC5CD47-629F-93EA-54F1-203FBAF83E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8505" y="2360685"/>
            <a:ext cx="3752850" cy="3962400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ECC2894B-05E3-F31F-72DD-1FF832153A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79492" y="1196708"/>
            <a:ext cx="3381863" cy="67070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6C9AABE3-ADF2-57D1-C283-B092C1A06B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17785" y="121725"/>
            <a:ext cx="3063213" cy="953258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E118476B-761A-D36E-FA4A-58531C70397F}"/>
              </a:ext>
            </a:extLst>
          </p:cNvPr>
          <p:cNvSpPr/>
          <p:nvPr/>
        </p:nvSpPr>
        <p:spPr>
          <a:xfrm>
            <a:off x="8217785" y="121725"/>
            <a:ext cx="3633904" cy="181358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F4596751-4821-1E2B-A037-E61AA5524C0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1114" y="2529418"/>
            <a:ext cx="2958113" cy="1543132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23490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DBF897-60EC-8013-2659-24470C7168D9}"/>
              </a:ext>
            </a:extLst>
          </p:cNvPr>
          <p:cNvSpPr txBox="1"/>
          <p:nvPr/>
        </p:nvSpPr>
        <p:spPr>
          <a:xfrm>
            <a:off x="256945" y="207514"/>
            <a:ext cx="4008384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klase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Kāds</a:t>
            </a:r>
            <a:r>
              <a:rPr lang="en-US" sz="2000" dirty="0"/>
              <a:t> </a:t>
            </a:r>
            <a:r>
              <a:rPr lang="en-US" sz="2000" dirty="0" err="1"/>
              <a:t>nākamais</a:t>
            </a:r>
            <a:r>
              <a:rPr lang="en-US" sz="2000" dirty="0"/>
              <a:t> </a:t>
            </a:r>
            <a:r>
              <a:rPr lang="en-US" sz="2000" dirty="0" err="1"/>
              <a:t>skaitlis</a:t>
            </a:r>
            <a:r>
              <a:rPr lang="en-US" sz="2000" dirty="0"/>
              <a:t>?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Saskaitīšana</a:t>
            </a:r>
            <a:r>
              <a:rPr lang="en-US" sz="2000" dirty="0"/>
              <a:t> un </a:t>
            </a:r>
            <a:r>
              <a:rPr lang="en-US" sz="2000" dirty="0" err="1"/>
              <a:t>atņemšana</a:t>
            </a:r>
            <a:r>
              <a:rPr lang="en-US" sz="2000" dirty="0"/>
              <a:t> 100 ap</a:t>
            </a:r>
            <a:r>
              <a:rPr lang="lv-LV" sz="2000" dirty="0"/>
              <a:t>j</a:t>
            </a:r>
            <a:r>
              <a:rPr lang="en-US" sz="2000" dirty="0" err="1"/>
              <a:t>omā</a:t>
            </a:r>
            <a:r>
              <a:rPr lang="en-US" sz="20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Mērvienības</a:t>
            </a:r>
            <a:r>
              <a:rPr lang="en-US" sz="20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Ritmiskas</a:t>
            </a:r>
            <a:r>
              <a:rPr lang="en-US" sz="2000" dirty="0"/>
              <a:t> </a:t>
            </a:r>
            <a:r>
              <a:rPr lang="en-US" sz="2000" dirty="0" err="1"/>
              <a:t>virknes</a:t>
            </a:r>
            <a:r>
              <a:rPr lang="en-US" sz="20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Nevienādības</a:t>
            </a:r>
            <a:r>
              <a:rPr lang="en-US" sz="2000" dirty="0"/>
              <a:t> 10 </a:t>
            </a:r>
            <a:r>
              <a:rPr lang="en-US" sz="2000" dirty="0" err="1"/>
              <a:t>apjomā</a:t>
            </a:r>
            <a:r>
              <a:rPr lang="en-US" sz="20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Digitāls</a:t>
            </a:r>
            <a:r>
              <a:rPr lang="en-US" sz="2000" dirty="0"/>
              <a:t> </a:t>
            </a:r>
            <a:r>
              <a:rPr lang="en-US" sz="2000" dirty="0" err="1"/>
              <a:t>pulkstenis</a:t>
            </a:r>
            <a:r>
              <a:rPr lang="en-US" sz="2000" dirty="0"/>
              <a:t>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1E8E2B68-F8BB-17FE-C1D4-EF60E6DC1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2274" y="340281"/>
            <a:ext cx="6922688" cy="370363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A0E513C8-344F-D2CD-9CA8-2F26A5B4DC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2274" y="4229322"/>
            <a:ext cx="6922689" cy="2509475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E2D9731-7B5E-55C8-15D9-A8DC29ACBC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091" y="3017493"/>
            <a:ext cx="3994744" cy="3840507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3177286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DBF897-60EC-8013-2659-24470C7168D9}"/>
              </a:ext>
            </a:extLst>
          </p:cNvPr>
          <p:cNvSpPr txBox="1"/>
          <p:nvPr/>
        </p:nvSpPr>
        <p:spPr>
          <a:xfrm>
            <a:off x="256945" y="207514"/>
            <a:ext cx="4008384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klase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Kāds</a:t>
            </a:r>
            <a:r>
              <a:rPr lang="en-US" sz="2000" dirty="0"/>
              <a:t> </a:t>
            </a:r>
            <a:r>
              <a:rPr lang="en-US" sz="2000" dirty="0" err="1"/>
              <a:t>nākamais</a:t>
            </a:r>
            <a:r>
              <a:rPr lang="en-US" sz="2000" dirty="0"/>
              <a:t> </a:t>
            </a:r>
            <a:r>
              <a:rPr lang="en-US" sz="2000" dirty="0" err="1"/>
              <a:t>skaitlis</a:t>
            </a:r>
            <a:r>
              <a:rPr lang="en-US" sz="2000" dirty="0"/>
              <a:t>?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Saskaitīšana</a:t>
            </a:r>
            <a:r>
              <a:rPr lang="en-US" sz="2000" dirty="0"/>
              <a:t> un </a:t>
            </a:r>
            <a:r>
              <a:rPr lang="en-US" sz="2000" dirty="0" err="1"/>
              <a:t>atņemšana</a:t>
            </a:r>
            <a:r>
              <a:rPr lang="en-US" sz="2000" dirty="0"/>
              <a:t> 100 ap</a:t>
            </a:r>
            <a:r>
              <a:rPr lang="lv-LV" sz="2000" dirty="0"/>
              <a:t>j</a:t>
            </a:r>
            <a:r>
              <a:rPr lang="en-US" sz="2000" dirty="0" err="1"/>
              <a:t>omā</a:t>
            </a:r>
            <a:r>
              <a:rPr lang="en-US" sz="20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Mērvienības</a:t>
            </a:r>
            <a:r>
              <a:rPr lang="en-US" sz="20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Ritmiskas</a:t>
            </a:r>
            <a:r>
              <a:rPr lang="en-US" sz="2000" dirty="0"/>
              <a:t> </a:t>
            </a:r>
            <a:r>
              <a:rPr lang="en-US" sz="2000" dirty="0" err="1"/>
              <a:t>virknes</a:t>
            </a:r>
            <a:r>
              <a:rPr lang="en-US" sz="20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Nevienādības</a:t>
            </a:r>
            <a:r>
              <a:rPr lang="en-US" sz="2000" dirty="0"/>
              <a:t> 10 </a:t>
            </a:r>
            <a:r>
              <a:rPr lang="en-US" sz="2000" dirty="0" err="1"/>
              <a:t>apjomā</a:t>
            </a:r>
            <a:r>
              <a:rPr lang="en-US" sz="20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Digitāls</a:t>
            </a:r>
            <a:r>
              <a:rPr lang="en-US" sz="2000" dirty="0"/>
              <a:t> </a:t>
            </a:r>
            <a:r>
              <a:rPr lang="en-US" sz="2000" dirty="0" err="1"/>
              <a:t>pulkstenis</a:t>
            </a:r>
            <a:r>
              <a:rPr lang="en-US" sz="2000" dirty="0"/>
              <a:t>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ED887A7-034E-1ADF-D7C4-D6CD72054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349" y="3163953"/>
            <a:ext cx="3756379" cy="3574844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3106C38-A9AB-F8EC-6BE2-F84C3F73791F}"/>
              </a:ext>
            </a:extLst>
          </p:cNvPr>
          <p:cNvSpPr txBox="1"/>
          <p:nvPr/>
        </p:nvSpPr>
        <p:spPr>
          <a:xfrm>
            <a:off x="5601810" y="372862"/>
            <a:ext cx="57349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Ievadi skaitli ar cipariem:</a:t>
            </a:r>
          </a:p>
          <a:p>
            <a:br>
              <a:rPr lang="lv-LV" dirty="0"/>
            </a:br>
            <a:r>
              <a:rPr lang="lv-LV" sz="2800" b="1" dirty="0">
                <a:solidFill>
                  <a:schemeClr val="accent6">
                    <a:lumMod val="75000"/>
                  </a:schemeClr>
                </a:solidFill>
              </a:rPr>
              <a:t>PIECI SIMTI SEPTIŅDESMIT ASTOŅI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A2A05A8-BC2B-F6CF-5B35-F9A32703218A}"/>
              </a:ext>
            </a:extLst>
          </p:cNvPr>
          <p:cNvSpPr/>
          <p:nvPr/>
        </p:nvSpPr>
        <p:spPr>
          <a:xfrm>
            <a:off x="5709323" y="1634977"/>
            <a:ext cx="2032986" cy="6006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CF47B1-452A-A523-09ED-4E7B05455E63}"/>
              </a:ext>
            </a:extLst>
          </p:cNvPr>
          <p:cNvSpPr/>
          <p:nvPr/>
        </p:nvSpPr>
        <p:spPr>
          <a:xfrm>
            <a:off x="4935984" y="115410"/>
            <a:ext cx="6693764" cy="2556769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A7E8AC-763F-3CE7-D415-B513C660DFE4}"/>
              </a:ext>
            </a:extLst>
          </p:cNvPr>
          <p:cNvSpPr txBox="1"/>
          <p:nvPr/>
        </p:nvSpPr>
        <p:spPr>
          <a:xfrm>
            <a:off x="5601810" y="3301190"/>
            <a:ext cx="573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Cik stūru ir figūrai?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F83868-812F-0E90-B87D-75B934D6893B}"/>
              </a:ext>
            </a:extLst>
          </p:cNvPr>
          <p:cNvSpPr/>
          <p:nvPr/>
        </p:nvSpPr>
        <p:spPr>
          <a:xfrm>
            <a:off x="5709323" y="5832736"/>
            <a:ext cx="2032986" cy="6006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3" name="Pentagon 12">
            <a:extLst>
              <a:ext uri="{FF2B5EF4-FFF2-40B4-BE49-F238E27FC236}">
                <a16:creationId xmlns:a16="http://schemas.microsoft.com/office/drawing/2014/main" id="{A25F80FC-51BB-44D7-EA11-302EB03203C2}"/>
              </a:ext>
            </a:extLst>
          </p:cNvPr>
          <p:cNvSpPr/>
          <p:nvPr/>
        </p:nvSpPr>
        <p:spPr>
          <a:xfrm>
            <a:off x="5778428" y="3881588"/>
            <a:ext cx="1633491" cy="1439816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6401F4-9AFF-92F2-819B-E4D9F3592EA2}"/>
              </a:ext>
            </a:extLst>
          </p:cNvPr>
          <p:cNvSpPr/>
          <p:nvPr/>
        </p:nvSpPr>
        <p:spPr>
          <a:xfrm>
            <a:off x="4935984" y="3062796"/>
            <a:ext cx="3844032" cy="3676001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927B9E-937C-9D44-F396-6F824E80176C}"/>
              </a:ext>
            </a:extLst>
          </p:cNvPr>
          <p:cNvSpPr txBox="1"/>
          <p:nvPr/>
        </p:nvSpPr>
        <p:spPr>
          <a:xfrm>
            <a:off x="9064475" y="3163953"/>
            <a:ext cx="2800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dirty="0"/>
              <a:t>Kāds skaitlis atrodas kreisajā augšējā stūrī?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4194FC-9FBD-4797-D15F-277B328CB0C7}"/>
              </a:ext>
            </a:extLst>
          </p:cNvPr>
          <p:cNvSpPr/>
          <p:nvPr/>
        </p:nvSpPr>
        <p:spPr>
          <a:xfrm>
            <a:off x="9259929" y="4003830"/>
            <a:ext cx="2423978" cy="164206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230520A-731C-7E4B-082F-7F236024D171}"/>
              </a:ext>
            </a:extLst>
          </p:cNvPr>
          <p:cNvSpPr/>
          <p:nvPr/>
        </p:nvSpPr>
        <p:spPr>
          <a:xfrm>
            <a:off x="9455425" y="5943337"/>
            <a:ext cx="2032986" cy="6006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70F2C4-5B9A-3917-A955-45FB0241B28D}"/>
              </a:ext>
            </a:extLst>
          </p:cNvPr>
          <p:cNvSpPr txBox="1"/>
          <p:nvPr/>
        </p:nvSpPr>
        <p:spPr>
          <a:xfrm>
            <a:off x="9348187" y="4172505"/>
            <a:ext cx="506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27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476D925-D49A-28E3-09DF-9B96DE0B239A}"/>
              </a:ext>
            </a:extLst>
          </p:cNvPr>
          <p:cNvSpPr txBox="1"/>
          <p:nvPr/>
        </p:nvSpPr>
        <p:spPr>
          <a:xfrm>
            <a:off x="11219290" y="4168060"/>
            <a:ext cx="506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91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95D192-D34A-A73E-5173-2EFEAD9D7D85}"/>
              </a:ext>
            </a:extLst>
          </p:cNvPr>
          <p:cNvSpPr txBox="1"/>
          <p:nvPr/>
        </p:nvSpPr>
        <p:spPr>
          <a:xfrm>
            <a:off x="9350540" y="5079595"/>
            <a:ext cx="59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534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22E4BC6-9D5B-42A8-2F91-1CEB7800CA6C}"/>
              </a:ext>
            </a:extLst>
          </p:cNvPr>
          <p:cNvSpPr txBox="1"/>
          <p:nvPr/>
        </p:nvSpPr>
        <p:spPr>
          <a:xfrm>
            <a:off x="11066348" y="5089874"/>
            <a:ext cx="59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133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0757A76-E150-3EFA-CE17-FC2940066419}"/>
              </a:ext>
            </a:extLst>
          </p:cNvPr>
          <p:cNvSpPr txBox="1"/>
          <p:nvPr/>
        </p:nvSpPr>
        <p:spPr>
          <a:xfrm>
            <a:off x="10159015" y="4622441"/>
            <a:ext cx="625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162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D80D125-BC1B-152E-3C81-08D64A5CF013}"/>
              </a:ext>
            </a:extLst>
          </p:cNvPr>
          <p:cNvSpPr/>
          <p:nvPr/>
        </p:nvSpPr>
        <p:spPr>
          <a:xfrm>
            <a:off x="9064475" y="3062796"/>
            <a:ext cx="2800176" cy="3676001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67443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EDDC5CEA-D800-D546-B50A-AE389AAAEC60}"/>
              </a:ext>
            </a:extLst>
          </p:cNvPr>
          <p:cNvSpPr txBox="1"/>
          <p:nvPr/>
        </p:nvSpPr>
        <p:spPr>
          <a:xfrm>
            <a:off x="4371975" y="2390729"/>
            <a:ext cx="7410450" cy="4150126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lv-LV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DBF897-60EC-8013-2659-24470C7168D9}"/>
              </a:ext>
            </a:extLst>
          </p:cNvPr>
          <p:cNvSpPr txBox="1"/>
          <p:nvPr/>
        </p:nvSpPr>
        <p:spPr>
          <a:xfrm>
            <a:off x="256945" y="207514"/>
            <a:ext cx="4008384" cy="23670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lv-LV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klase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Reizina un dala ar 2.</a:t>
            </a: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Nosaka nezināmo skaitli.</a:t>
            </a: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Salīdzina 100 apjomā.</a:t>
            </a: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Reizina un dala bez atlikuma.</a:t>
            </a: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Pāra un nepāra skaitļu virknes.</a:t>
            </a: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653FE2-0DC7-1D83-BB1C-6A022D978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975" y="290512"/>
            <a:ext cx="7410450" cy="1876425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7F6A7A1-984E-C112-079E-383BE632D9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7528" y="2860793"/>
            <a:ext cx="4357688" cy="28272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E9C6FC8-A09B-5CFC-F0FE-6FC762C80678}"/>
              </a:ext>
            </a:extLst>
          </p:cNvPr>
          <p:cNvSpPr txBox="1"/>
          <p:nvPr/>
        </p:nvSpPr>
        <p:spPr>
          <a:xfrm>
            <a:off x="4447528" y="2491461"/>
            <a:ext cx="5495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Saskaiti un ievadi nepārskaitli!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215257E-381E-F64A-62FF-26179D586577}"/>
              </a:ext>
            </a:extLst>
          </p:cNvPr>
          <p:cNvSpPr/>
          <p:nvPr/>
        </p:nvSpPr>
        <p:spPr>
          <a:xfrm>
            <a:off x="4593386" y="5757074"/>
            <a:ext cx="2032986" cy="6006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2E9DD08-E8AD-551B-F6AC-6FD8DC23F8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469" y="3369368"/>
            <a:ext cx="4000758" cy="3171487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495678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4DBF897-60EC-8013-2659-24470C7168D9}"/>
              </a:ext>
            </a:extLst>
          </p:cNvPr>
          <p:cNvSpPr txBox="1"/>
          <p:nvPr/>
        </p:nvSpPr>
        <p:spPr>
          <a:xfrm>
            <a:off x="256945" y="207514"/>
            <a:ext cx="4008384" cy="236701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lv-LV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klase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Skaitļi uz skaitļu ass.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Nosaka mainīgo vērtības.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Lielu skaitļu reizināšana un dalīšana ar 10.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Darbības ar naudu.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Darbības ar divciparu skaitļiem.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2F00D8-D5F4-C440-41C0-6CD797680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8225" y="207514"/>
            <a:ext cx="4867275" cy="2990267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A0AD1B1-5765-8F8B-B8CA-3A2800922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8225" y="3429000"/>
            <a:ext cx="4867275" cy="1442770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C145024-2238-3BDF-C881-BD43B5EBFE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945" y="2647950"/>
            <a:ext cx="4353155" cy="1018824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174F115-4B40-9251-B53C-4E71BC1C3C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651" y="4146183"/>
            <a:ext cx="4362450" cy="1291574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3F25F64-E2D7-26E5-B56C-11EEA8A206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48225" y="5044774"/>
            <a:ext cx="3805238" cy="1667858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A25B05E-709A-A1EB-33F9-69B2830CB5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91587" y="5154266"/>
            <a:ext cx="3176587" cy="1281093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977482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4DBF897-60EC-8013-2659-24470C7168D9}"/>
              </a:ext>
            </a:extLst>
          </p:cNvPr>
          <p:cNvSpPr txBox="1"/>
          <p:nvPr/>
        </p:nvSpPr>
        <p:spPr>
          <a:xfrm>
            <a:off x="256945" y="207513"/>
            <a:ext cx="5211700" cy="2988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lv-LV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klase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Simboli un apzīmējumi.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Leņķi grādos.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Lielu skaitļu sadalīšana vienos, desmitos, simtos utt.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Saskaitīšana, atņemšana 10000 apjomā.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Likumsakarības skaitļu virknēs.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Stabiņa un Venna diagrammu lasīšana.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CF4B23-39C9-B2DC-2937-7D15AC5E9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939" y="164973"/>
            <a:ext cx="6123434" cy="4891317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75B2AEB-D41A-0679-DF65-8CD9EDDACE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627" y="3076574"/>
            <a:ext cx="5531898" cy="2447865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05988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B45D2750-E62A-D62C-B3C4-BC6369FBE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6187" y="643466"/>
            <a:ext cx="6259626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5035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4DBF897-60EC-8013-2659-24470C7168D9}"/>
              </a:ext>
            </a:extLst>
          </p:cNvPr>
          <p:cNvSpPr txBox="1"/>
          <p:nvPr/>
        </p:nvSpPr>
        <p:spPr>
          <a:xfrm>
            <a:off x="256945" y="207513"/>
            <a:ext cx="5211700" cy="2988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lv-LV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klase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Simboli un apzīmējumi.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Leņķi grādos.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Lielu skaitļu sadalīšana vienos, desmitos, simtos utt.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Saskaitīšana, atņemšana 10000 apjomā.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Likumsakarības skaitļu virknēs.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Stabiņa un Venna diagrammu lasīšana.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48601CC-8378-B5A1-DE29-745575AFDD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3575" y="144398"/>
            <a:ext cx="4457700" cy="31146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A687C24-DB29-DE76-B835-E4DE800FAC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712" y="3429000"/>
            <a:ext cx="3762375" cy="26955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7800CF-97B2-F44F-F7A8-2B2208032C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3575" y="3500437"/>
            <a:ext cx="4453446" cy="13954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BE31760-4951-32B1-DE23-5E7A6B4F9E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2873" y="5137214"/>
            <a:ext cx="4514850" cy="132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6714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4DBF897-60EC-8013-2659-24470C7168D9}"/>
              </a:ext>
            </a:extLst>
          </p:cNvPr>
          <p:cNvSpPr txBox="1"/>
          <p:nvPr/>
        </p:nvSpPr>
        <p:spPr>
          <a:xfrm>
            <a:off x="256945" y="207513"/>
            <a:ext cx="5211700" cy="298844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lv-LV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klase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Romiešu ciparu atpazīšana.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Mazākais kopīgais dalāmais.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Daļu reizināšana.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Decimāldaļu pārveide parastās daļās.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Procenti.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Skaitļu noapaļošana.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Jauktu skaitļu saskaitīšana un atņemšana.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Varbūtības raksturošana.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C741E6-7001-5FFB-D5B0-045A3F06F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5475" y="231648"/>
            <a:ext cx="4057650" cy="15049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7DD93-AC96-6C04-296D-828B173561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5476" y="1981189"/>
            <a:ext cx="4057650" cy="12906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F3B913C-8025-3D9E-B437-39CC6686F5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725" y="3195960"/>
            <a:ext cx="2814638" cy="3490151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892E340-DAB3-C98D-A1A2-CEC624E278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7112" y="3792665"/>
            <a:ext cx="3305175" cy="2657475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9EAE809-2704-1C9F-8D87-2111DEB287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48537" y="3951159"/>
            <a:ext cx="4082579" cy="2001965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820442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4DBF897-60EC-8013-2659-24470C7168D9}"/>
              </a:ext>
            </a:extLst>
          </p:cNvPr>
          <p:cNvSpPr txBox="1"/>
          <p:nvPr/>
        </p:nvSpPr>
        <p:spPr>
          <a:xfrm>
            <a:off x="256945" y="207513"/>
            <a:ext cx="5211700" cy="298844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lv-LV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klase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Racionālu skaitļu attiecības.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Savstarpēji apgriezti skaitļi.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Pretējie skaitļi un modulis.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Jauktu skaitļu reizināšana un dalīšana.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Decimāldaļu noapaļošana.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Visas darbības ar racionāliem skaitļiem. Nezināmā noteikšana.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Aritmētiskais vidējais.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BDA89C-235A-6EE0-33F5-5C65C0046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07513"/>
            <a:ext cx="4400550" cy="16859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143037-C3E8-A39A-C749-DBF25772BC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0287" y="2049430"/>
            <a:ext cx="3209925" cy="14287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C0B318-7F41-2E2C-22E9-E832485014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944" y="3197290"/>
            <a:ext cx="5211701" cy="3546732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C9B6C5B-9C88-16A3-554C-5B12E5B4EB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3587" y="4417303"/>
            <a:ext cx="4905375" cy="2326719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42209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7135CF4-E58B-0348-BCB0-4EE2AF1D77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940" y="643466"/>
            <a:ext cx="9904120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072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FD5C31FD-C355-548D-F875-1D3E8E6007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430" y="643466"/>
            <a:ext cx="9363140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09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13EA0D-A7ED-3E8B-B0CC-4084AEA0C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681743"/>
            <a:ext cx="5294716" cy="3494512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2B61480C-EE86-D8CD-B3B9-950975710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3817" y="1635416"/>
            <a:ext cx="5294715" cy="358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562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1E32E3BD-DA97-696F-52B0-8BFD7A3445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094053"/>
            <a:ext cx="5291666" cy="46698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9C6AE4-7817-C23E-7424-9DDB4E57CC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865" y="1710000"/>
            <a:ext cx="5291667" cy="343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777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BBBEA39-1A62-777C-8480-0AF41C6725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852678"/>
            <a:ext cx="10905066" cy="5152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218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89D3D8D-825F-F370-8D91-095AA1605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596" y="643466"/>
            <a:ext cx="6752808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805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7D6787-1A66-36D6-F412-85CCA9B2E9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588770"/>
            <a:ext cx="10905066" cy="368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650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314</Words>
  <Application>Microsoft Office PowerPoint</Application>
  <PresentationFormat>Widescreen</PresentationFormat>
  <Paragraphs>73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Aija Cunska</dc:creator>
  <cp:lastModifiedBy>Aija Cunska</cp:lastModifiedBy>
  <cp:revision>11</cp:revision>
  <dcterms:created xsi:type="dcterms:W3CDTF">2022-12-29T06:47:00Z</dcterms:created>
  <dcterms:modified xsi:type="dcterms:W3CDTF">2022-12-29T16:09:32Z</dcterms:modified>
</cp:coreProperties>
</file>