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embeddedFontLst>
    <p:embeddedFont>
      <p:font typeface="Calibri" panose="020F0502020204030204" pitchFamily="34" charset="0"/>
      <p:regular r:id="rId19"/>
      <p:bold r:id="rId20"/>
      <p:italic r:id="rId21"/>
      <p:boldItalic r:id="rId22"/>
    </p:embeddedFont>
    <p:embeddedFont>
      <p:font typeface="Calibri Light" panose="020F0302020204030204" pitchFamily="34" charset="0"/>
      <p:regular r:id="rId23"/>
      <p:italic r:id="rId24"/>
    </p:embeddedFont>
    <p:embeddedFont>
      <p:font typeface="Gilroy" pitchFamily="2" charset="77"/>
      <p:regular r:id="rId25"/>
    </p:embeddedFont>
    <p:embeddedFont>
      <p:font typeface="Gilroy Bold" pitchFamily="2" charset="77"/>
      <p:bold r:id="rId26"/>
    </p:embeddedFont>
    <p:embeddedFont>
      <p:font typeface="Montserrat Light" pitchFamily="2" charset="77"/>
      <p:regular r:id="rId27"/>
      <p:italic r:id="rId28"/>
    </p:embeddedFont>
    <p:embeddedFont>
      <p:font typeface="Open Sans" panose="020B0606030504020204" pitchFamily="34" charset="0"/>
      <p:regular r:id="rId29"/>
      <p:bold r:id="rId30"/>
      <p:italic r:id="rId31"/>
      <p:boldItalic r:id="rId32"/>
    </p:embeddedFont>
  </p:embeddedFontLst>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Light"/>
        <a:ea typeface="Calibri Light"/>
        <a:cs typeface="Calibri Light"/>
        <a:sym typeface="Calibri Light"/>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Light"/>
        <a:ea typeface="Calibri Light"/>
        <a:cs typeface="Calibri Light"/>
        <a:sym typeface="Calibri Light"/>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Light"/>
        <a:ea typeface="Calibri Light"/>
        <a:cs typeface="Calibri Light"/>
        <a:sym typeface="Calibri Light"/>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Light"/>
        <a:ea typeface="Calibri Light"/>
        <a:cs typeface="Calibri Light"/>
        <a:sym typeface="Calibri Light"/>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Light"/>
        <a:ea typeface="Calibri Light"/>
        <a:cs typeface="Calibri Light"/>
        <a:sym typeface="Calibri Light"/>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Light"/>
        <a:ea typeface="Calibri Light"/>
        <a:cs typeface="Calibri Light"/>
        <a:sym typeface="Calibri Light"/>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Light"/>
        <a:ea typeface="Calibri Light"/>
        <a:cs typeface="Calibri Light"/>
        <a:sym typeface="Calibri Light"/>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Light"/>
        <a:ea typeface="Calibri Light"/>
        <a:cs typeface="Calibri Light"/>
        <a:sym typeface="Calibri Light"/>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Light"/>
        <a:ea typeface="Calibri Light"/>
        <a:cs typeface="Calibri Light"/>
        <a:sym typeface="Calibri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Calibri Light"/>
          <a:ea typeface="Calibri Light"/>
          <a:cs typeface="Calibri Light"/>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8E7CB"/>
          </a:solidFill>
        </a:fill>
      </a:tcStyle>
    </a:wholeTbl>
    <a:band2H>
      <a:tcTxStyle/>
      <a:tcStyle>
        <a:tcBdr/>
        <a:fill>
          <a:solidFill>
            <a:srgbClr val="EDF3E7"/>
          </a:solidFill>
        </a:fill>
      </a:tcStyle>
    </a:band2H>
    <a:firstCol>
      <a:tcTxStyle b="on" i="off">
        <a:font>
          <a:latin typeface="Carlito"/>
          <a:ea typeface="Carlito"/>
          <a:cs typeface="Carlit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arlito"/>
          <a:ea typeface="Carlito"/>
          <a:cs typeface="Carlit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arlito"/>
          <a:ea typeface="Carlito"/>
          <a:cs typeface="Carlit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Calibri Light"/>
          <a:ea typeface="Calibri Light"/>
          <a:cs typeface="Calibri Light"/>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BD9CA"/>
          </a:solidFill>
        </a:fill>
      </a:tcStyle>
    </a:wholeTbl>
    <a:band2H>
      <a:tcTxStyle/>
      <a:tcStyle>
        <a:tcBdr/>
        <a:fill>
          <a:solidFill>
            <a:srgbClr val="E7EDE6"/>
          </a:solidFill>
        </a:fill>
      </a:tcStyle>
    </a:band2H>
    <a:firstCol>
      <a:tcTxStyle b="on" i="off">
        <a:font>
          <a:latin typeface="Carlito"/>
          <a:ea typeface="Carlito"/>
          <a:cs typeface="Carlit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Carlito"/>
          <a:ea typeface="Carlito"/>
          <a:cs typeface="Carlit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Carlito"/>
          <a:ea typeface="Carlito"/>
          <a:cs typeface="Carlit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Calibri Light"/>
          <a:ea typeface="Calibri Light"/>
          <a:cs typeface="Calibri Light"/>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6E3"/>
          </a:solidFill>
        </a:fill>
      </a:tcStyle>
    </a:wholeTbl>
    <a:band2H>
      <a:tcTxStyle/>
      <a:tcStyle>
        <a:tcBdr/>
        <a:fill>
          <a:solidFill>
            <a:srgbClr val="E6ECF2"/>
          </a:solidFill>
        </a:fill>
      </a:tcStyle>
    </a:band2H>
    <a:firstCol>
      <a:tcTxStyle b="on" i="off">
        <a:font>
          <a:latin typeface="Carlito"/>
          <a:ea typeface="Carlito"/>
          <a:cs typeface="Carlit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arlito"/>
          <a:ea typeface="Carlito"/>
          <a:cs typeface="Carlit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arlito"/>
          <a:ea typeface="Carlito"/>
          <a:cs typeface="Carlit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Calibri Light"/>
          <a:ea typeface="Calibri Light"/>
          <a:cs typeface="Calibri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Carlito"/>
          <a:ea typeface="Carlito"/>
          <a:cs typeface="Carlit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arlito"/>
          <a:ea typeface="Carlito"/>
          <a:cs typeface="Carlito"/>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arlito"/>
          <a:ea typeface="Carlito"/>
          <a:cs typeface="Carlito"/>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Calibri Light"/>
          <a:ea typeface="Calibri Light"/>
          <a:cs typeface="Calibri Light"/>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Carlito"/>
          <a:ea typeface="Carlito"/>
          <a:cs typeface="Carlit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Carlito"/>
          <a:ea typeface="Carlito"/>
          <a:cs typeface="Carlit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Carlito"/>
          <a:ea typeface="Carlito"/>
          <a:cs typeface="Carlit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Calibri Light"/>
          <a:ea typeface="Calibri Light"/>
          <a:cs typeface="Calibri Light"/>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Carlito"/>
          <a:ea typeface="Carlito"/>
          <a:cs typeface="Carlito"/>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Carlito"/>
          <a:ea typeface="Carlito"/>
          <a:cs typeface="Carlito"/>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Carlito"/>
          <a:ea typeface="Carlito"/>
          <a:cs typeface="Carlito"/>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121" d="100"/>
          <a:sy n="121" d="100"/>
        </p:scale>
        <p:origin x="74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font" Target="fonts/font3.fntdata"/><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32" Type="http://schemas.openxmlformats.org/officeDocument/2006/relationships/font" Target="fonts/font1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51" name="Shape 451"/>
          <p:cNvSpPr>
            <a:spLocks noGrp="1" noRot="1" noChangeAspect="1"/>
          </p:cNvSpPr>
          <p:nvPr>
            <p:ph type="sldImg"/>
          </p:nvPr>
        </p:nvSpPr>
        <p:spPr>
          <a:xfrm>
            <a:off x="1143000" y="685800"/>
            <a:ext cx="4572000" cy="3429000"/>
          </a:xfrm>
          <a:prstGeom prst="rect">
            <a:avLst/>
          </a:prstGeom>
        </p:spPr>
        <p:txBody>
          <a:bodyPr/>
          <a:lstStyle/>
          <a:p>
            <a:endParaRPr/>
          </a:p>
        </p:txBody>
      </p:sp>
      <p:sp>
        <p:nvSpPr>
          <p:cNvPr id="452" name="Shape 45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 name="Shape 497"/>
          <p:cNvSpPr>
            <a:spLocks noGrp="1" noRot="1" noChangeAspect="1"/>
          </p:cNvSpPr>
          <p:nvPr>
            <p:ph type="sldImg"/>
          </p:nvPr>
        </p:nvSpPr>
        <p:spPr>
          <a:prstGeom prst="rect">
            <a:avLst/>
          </a:prstGeom>
        </p:spPr>
        <p:txBody>
          <a:bodyPr/>
          <a:lstStyle/>
          <a:p>
            <a:endParaRPr/>
          </a:p>
        </p:txBody>
      </p:sp>
      <p:sp>
        <p:nvSpPr>
          <p:cNvPr id="498" name="Shape 498"/>
          <p:cNvSpPr>
            <a:spLocks noGrp="1"/>
          </p:cNvSpPr>
          <p:nvPr>
            <p:ph type="body" sz="quarter" idx="1"/>
          </p:nvPr>
        </p:nvSpPr>
        <p:spPr>
          <a:prstGeom prst="rect">
            <a:avLst/>
          </a:prstGeom>
        </p:spPr>
        <p:txBody>
          <a:bodyPr/>
          <a:lstStyle/>
          <a:p>
            <a:pPr defTabSz="914216">
              <a:defRPr sz="1800">
                <a:latin typeface="Calibri Light"/>
                <a:ea typeface="Calibri Light"/>
                <a:cs typeface="Calibri Light"/>
                <a:sym typeface="Calibri Light"/>
              </a:defRPr>
            </a:pPr>
            <a:r>
              <a:t>1974 - Lighthill report -  "In no part of the field have discoveries made so far produced the major impact that was then promised," and that the techniques would not scale up well to solve more realistic problems</a:t>
            </a:r>
            <a:b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 name="Shape 501"/>
          <p:cNvSpPr>
            <a:spLocks noGrp="1" noRot="1" noChangeAspect="1"/>
          </p:cNvSpPr>
          <p:nvPr>
            <p:ph type="sldImg"/>
          </p:nvPr>
        </p:nvSpPr>
        <p:spPr>
          <a:prstGeom prst="rect">
            <a:avLst/>
          </a:prstGeom>
        </p:spPr>
        <p:txBody>
          <a:bodyPr/>
          <a:lstStyle/>
          <a:p>
            <a:endParaRPr/>
          </a:p>
        </p:txBody>
      </p:sp>
      <p:sp>
        <p:nvSpPr>
          <p:cNvPr id="502" name="Shape 502"/>
          <p:cNvSpPr>
            <a:spLocks noGrp="1"/>
          </p:cNvSpPr>
          <p:nvPr>
            <p:ph type="body" sz="quarter" idx="1"/>
          </p:nvPr>
        </p:nvSpPr>
        <p:spPr>
          <a:prstGeom prst="rect">
            <a:avLst/>
          </a:prstGeom>
        </p:spPr>
        <p:txBody>
          <a:bodyPr/>
          <a:lstStyle/>
          <a:p>
            <a:pPr defTabSz="914216">
              <a:defRPr sz="1800">
                <a:latin typeface="Calibri Light"/>
                <a:ea typeface="Calibri Light"/>
                <a:cs typeface="Calibri Light"/>
                <a:sym typeface="Calibri Light"/>
              </a:defRPr>
            </a:pPr>
            <a:r>
              <a:t>1974 - Lighthill report -  "In no part of the field have discoveries made so far produced the major impact that was then promised," and that the techniques would not scale up well to solve more realistic problems</a:t>
            </a:r>
            <a:b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 name="Shape 544"/>
          <p:cNvSpPr>
            <a:spLocks noGrp="1" noRot="1" noChangeAspect="1"/>
          </p:cNvSpPr>
          <p:nvPr>
            <p:ph type="sldImg"/>
          </p:nvPr>
        </p:nvSpPr>
        <p:spPr>
          <a:prstGeom prst="rect">
            <a:avLst/>
          </a:prstGeom>
        </p:spPr>
        <p:txBody>
          <a:bodyPr/>
          <a:lstStyle/>
          <a:p>
            <a:endParaRPr/>
          </a:p>
        </p:txBody>
      </p:sp>
      <p:sp>
        <p:nvSpPr>
          <p:cNvPr id="545" name="Shape 545"/>
          <p:cNvSpPr>
            <a:spLocks noGrp="1"/>
          </p:cNvSpPr>
          <p:nvPr>
            <p:ph type="body" sz="quarter" idx="1"/>
          </p:nvPr>
        </p:nvSpPr>
        <p:spPr>
          <a:prstGeom prst="rect">
            <a:avLst/>
          </a:prstGeom>
        </p:spPr>
        <p:txBody>
          <a:bodyPr/>
          <a:lstStyle>
            <a:lvl1pPr defTabSz="914216">
              <a:defRPr sz="2400">
                <a:latin typeface="Calibri Light"/>
                <a:ea typeface="Calibri Light"/>
                <a:cs typeface="Calibri Light"/>
                <a:sym typeface="Calibri Light"/>
              </a:defRPr>
            </a:lvl1pPr>
          </a:lstStyle>
          <a:p>
            <a:r>
              <a:t>LangChain</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 White">
    <p:spTree>
      <p:nvGrpSpPr>
        <p:cNvPr id="1" name=""/>
        <p:cNvGrpSpPr/>
        <p:nvPr/>
      </p:nvGrpSpPr>
      <p:grpSpPr>
        <a:xfrm>
          <a:off x="0" y="0"/>
          <a:ext cx="0" cy="0"/>
          <a:chOff x="0" y="0"/>
          <a:chExt cx="0" cy="0"/>
        </a:xfrm>
      </p:grpSpPr>
      <p:sp>
        <p:nvSpPr>
          <p:cNvPr id="13" name="Picture Placeholder 8"/>
          <p:cNvSpPr>
            <a:spLocks noGrp="1"/>
          </p:cNvSpPr>
          <p:nvPr>
            <p:ph type="pic" idx="21"/>
          </p:nvPr>
        </p:nvSpPr>
        <p:spPr>
          <a:xfrm>
            <a:off x="2489812" y="984559"/>
            <a:ext cx="7200002" cy="5142641"/>
          </a:xfrm>
          <a:prstGeom prst="rect">
            <a:avLst/>
          </a:prstGeom>
        </p:spPr>
        <p:txBody>
          <a:bodyPr lIns="91439" tIns="45719" rIns="91439" bIns="45719">
            <a:noAutofit/>
          </a:bodyPr>
          <a:lstStyle/>
          <a:p>
            <a:endParaRPr/>
          </a:p>
        </p:txBody>
      </p:sp>
      <p:sp>
        <p:nvSpPr>
          <p:cNvPr id="14" name="Title Text"/>
          <p:cNvSpPr txBox="1">
            <a:spLocks noGrp="1"/>
          </p:cNvSpPr>
          <p:nvPr>
            <p:ph type="title"/>
          </p:nvPr>
        </p:nvSpPr>
        <p:spPr>
          <a:xfrm>
            <a:off x="501651" y="5549439"/>
            <a:ext cx="5594349" cy="324001"/>
          </a:xfrm>
          <a:prstGeom prst="rect">
            <a:avLst/>
          </a:prstGeom>
        </p:spPr>
        <p:txBody>
          <a:bodyPr/>
          <a:lstStyle>
            <a:lvl1pPr>
              <a:defRPr b="1">
                <a:latin typeface="+mn-lt"/>
                <a:ea typeface="+mn-ea"/>
                <a:cs typeface="+mn-cs"/>
                <a:sym typeface="Calibri"/>
              </a:defRPr>
            </a:lvl1pPr>
          </a:lstStyle>
          <a:p>
            <a:r>
              <a:t>Title Text</a:t>
            </a:r>
          </a:p>
        </p:txBody>
      </p:sp>
      <p:sp>
        <p:nvSpPr>
          <p:cNvPr id="15" name="Body Level One…"/>
          <p:cNvSpPr txBox="1">
            <a:spLocks noGrp="1"/>
          </p:cNvSpPr>
          <p:nvPr>
            <p:ph type="body" sz="quarter" idx="1"/>
          </p:nvPr>
        </p:nvSpPr>
        <p:spPr>
          <a:xfrm>
            <a:off x="501651" y="5864230"/>
            <a:ext cx="5594349" cy="505646"/>
          </a:xfrm>
          <a:prstGeom prst="rect">
            <a:avLst/>
          </a:prstGeom>
        </p:spPr>
        <p:txBody>
          <a:bodyPr/>
          <a:lstStyle>
            <a:lvl1pPr>
              <a:spcBef>
                <a:spcPts val="0"/>
              </a:spcBef>
              <a:defRPr sz="1800"/>
            </a:lvl1pPr>
            <a:lvl2pPr indent="457200">
              <a:spcBef>
                <a:spcPts val="0"/>
              </a:spcBef>
              <a:defRPr sz="1800"/>
            </a:lvl2pPr>
            <a:lvl3pPr marL="0" indent="914400">
              <a:spcBef>
                <a:spcPts val="0"/>
              </a:spcBef>
              <a:buSzTx/>
              <a:buNone/>
              <a:defRPr sz="1800"/>
            </a:lvl3pPr>
            <a:lvl4pPr marL="0" indent="1371600">
              <a:spcBef>
                <a:spcPts val="0"/>
              </a:spcBef>
              <a:buSzTx/>
              <a:buNone/>
              <a:defRPr sz="1800"/>
            </a:lvl4pPr>
            <a:lvl5pPr marL="0" indent="1828800">
              <a:spcBef>
                <a:spcPts val="0"/>
              </a:spcBef>
              <a:buSzTx/>
              <a:buNone/>
              <a:defRPr sz="1800"/>
            </a:lvl5pPr>
          </a:lstStyle>
          <a:p>
            <a:r>
              <a:t>Body Level One</a:t>
            </a:r>
          </a:p>
          <a:p>
            <a:pPr lvl="1"/>
            <a:r>
              <a:t>Body Level Two</a:t>
            </a:r>
          </a:p>
          <a:p>
            <a:pPr lvl="2"/>
            <a:r>
              <a:t>Body Level Three</a:t>
            </a:r>
          </a:p>
          <a:p>
            <a:pPr lvl="3"/>
            <a:r>
              <a:t>Body Level Four</a:t>
            </a:r>
          </a:p>
          <a:p>
            <a:pPr lvl="4"/>
            <a:r>
              <a:t>Body Level Five</a:t>
            </a:r>
          </a:p>
        </p:txBody>
      </p:sp>
      <p:sp>
        <p:nvSpPr>
          <p:cNvPr id="16" name="Text Placeholder 4"/>
          <p:cNvSpPr>
            <a:spLocks noGrp="1"/>
          </p:cNvSpPr>
          <p:nvPr>
            <p:ph type="body" sz="quarter" idx="22"/>
          </p:nvPr>
        </p:nvSpPr>
        <p:spPr>
          <a:xfrm>
            <a:off x="501650" y="6381750"/>
            <a:ext cx="5594351" cy="298450"/>
          </a:xfrm>
          <a:prstGeom prst="rect">
            <a:avLst/>
          </a:prstGeom>
        </p:spPr>
        <p:txBody>
          <a:bodyPr/>
          <a:lstStyle/>
          <a:p>
            <a:pPr>
              <a:spcBef>
                <a:spcPts val="0"/>
              </a:spcBef>
              <a:defRPr>
                <a:latin typeface="+mn-lt"/>
                <a:ea typeface="+mn-ea"/>
                <a:cs typeface="+mn-cs"/>
                <a:sym typeface="Calibri"/>
              </a:defRPr>
            </a:pPr>
            <a:endParaRPr/>
          </a:p>
        </p:txBody>
      </p:sp>
      <p:grpSp>
        <p:nvGrpSpPr>
          <p:cNvPr id="27" name="Group 6"/>
          <p:cNvGrpSpPr/>
          <p:nvPr/>
        </p:nvGrpSpPr>
        <p:grpSpPr>
          <a:xfrm>
            <a:off x="503987" y="377999"/>
            <a:ext cx="2160002" cy="307978"/>
            <a:chOff x="0" y="0"/>
            <a:chExt cx="2160000" cy="307976"/>
          </a:xfrm>
        </p:grpSpPr>
        <p:sp>
          <p:nvSpPr>
            <p:cNvPr id="17" name="Oval 5"/>
            <p:cNvSpPr/>
            <p:nvPr/>
          </p:nvSpPr>
          <p:spPr>
            <a:xfrm>
              <a:off x="2044098" y="220662"/>
              <a:ext cx="115903" cy="87315"/>
            </a:xfrm>
            <a:prstGeom prst="ellipse">
              <a:avLst/>
            </a:prstGeom>
            <a:solidFill>
              <a:schemeClr val="accent1"/>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18" name="Freeform 6"/>
            <p:cNvSpPr/>
            <p:nvPr/>
          </p:nvSpPr>
          <p:spPr>
            <a:xfrm>
              <a:off x="0" y="1587"/>
              <a:ext cx="328742" cy="301626"/>
            </a:xfrm>
            <a:custGeom>
              <a:avLst/>
              <a:gdLst/>
              <a:ahLst/>
              <a:cxnLst>
                <a:cxn ang="0">
                  <a:pos x="wd2" y="hd2"/>
                </a:cxn>
                <a:cxn ang="5400000">
                  <a:pos x="wd2" y="hd2"/>
                </a:cxn>
                <a:cxn ang="10800000">
                  <a:pos x="wd2" y="hd2"/>
                </a:cxn>
                <a:cxn ang="16200000">
                  <a:pos x="wd2" y="hd2"/>
                </a:cxn>
              </a:cxnLst>
              <a:rect l="0" t="0" r="r" b="b"/>
              <a:pathLst>
                <a:path w="21600" h="21600" extrusionOk="0">
                  <a:moveTo>
                    <a:pt x="21600" y="10333"/>
                  </a:moveTo>
                  <a:cubicBezTo>
                    <a:pt x="21600" y="13944"/>
                    <a:pt x="20396" y="16745"/>
                    <a:pt x="18063" y="18674"/>
                  </a:cubicBezTo>
                  <a:cubicBezTo>
                    <a:pt x="15730" y="20604"/>
                    <a:pt x="12418" y="21600"/>
                    <a:pt x="8203" y="21600"/>
                  </a:cubicBezTo>
                  <a:cubicBezTo>
                    <a:pt x="0" y="21600"/>
                    <a:pt x="0" y="21600"/>
                    <a:pt x="0" y="21600"/>
                  </a:cubicBezTo>
                  <a:cubicBezTo>
                    <a:pt x="0" y="0"/>
                    <a:pt x="0" y="0"/>
                    <a:pt x="0" y="0"/>
                  </a:cubicBezTo>
                  <a:cubicBezTo>
                    <a:pt x="8806" y="0"/>
                    <a:pt x="8806" y="0"/>
                    <a:pt x="8806" y="0"/>
                  </a:cubicBezTo>
                  <a:cubicBezTo>
                    <a:pt x="12870" y="0"/>
                    <a:pt x="16031" y="934"/>
                    <a:pt x="18289" y="2677"/>
                  </a:cubicBezTo>
                  <a:cubicBezTo>
                    <a:pt x="20471" y="4482"/>
                    <a:pt x="21600" y="7034"/>
                    <a:pt x="21600" y="10333"/>
                  </a:cubicBezTo>
                  <a:moveTo>
                    <a:pt x="14450" y="10582"/>
                  </a:moveTo>
                  <a:cubicBezTo>
                    <a:pt x="14450" y="8590"/>
                    <a:pt x="13999" y="7096"/>
                    <a:pt x="13095" y="6163"/>
                  </a:cubicBezTo>
                  <a:cubicBezTo>
                    <a:pt x="12117" y="5229"/>
                    <a:pt x="10762" y="4731"/>
                    <a:pt x="8881" y="4731"/>
                  </a:cubicBezTo>
                  <a:cubicBezTo>
                    <a:pt x="6849" y="4731"/>
                    <a:pt x="6849" y="4731"/>
                    <a:pt x="6849" y="4731"/>
                  </a:cubicBezTo>
                  <a:cubicBezTo>
                    <a:pt x="6849" y="16807"/>
                    <a:pt x="6849" y="16807"/>
                    <a:pt x="6849" y="16807"/>
                  </a:cubicBezTo>
                  <a:cubicBezTo>
                    <a:pt x="8354" y="16807"/>
                    <a:pt x="8354" y="16807"/>
                    <a:pt x="8354" y="16807"/>
                  </a:cubicBezTo>
                  <a:cubicBezTo>
                    <a:pt x="10461" y="16807"/>
                    <a:pt x="12042" y="16309"/>
                    <a:pt x="13020" y="15251"/>
                  </a:cubicBezTo>
                  <a:cubicBezTo>
                    <a:pt x="13999" y="14255"/>
                    <a:pt x="14450" y="12699"/>
                    <a:pt x="14450" y="10582"/>
                  </a:cubicBezTo>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19" name="Rectangle 7"/>
            <p:cNvSpPr/>
            <p:nvPr/>
          </p:nvSpPr>
          <p:spPr>
            <a:xfrm>
              <a:off x="674341" y="-1"/>
              <a:ext cx="99044" cy="303214"/>
            </a:xfrm>
            <a:prstGeom prst="rect">
              <a:avLst/>
            </a:pr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20" name="Freeform 8"/>
            <p:cNvSpPr/>
            <p:nvPr/>
          </p:nvSpPr>
          <p:spPr>
            <a:xfrm>
              <a:off x="813424" y="74612"/>
              <a:ext cx="286596" cy="231776"/>
            </a:xfrm>
            <a:custGeom>
              <a:avLst/>
              <a:gdLst/>
              <a:ahLst/>
              <a:cxnLst>
                <a:cxn ang="0">
                  <a:pos x="wd2" y="hd2"/>
                </a:cxn>
                <a:cxn ang="5400000">
                  <a:pos x="wd2" y="hd2"/>
                </a:cxn>
                <a:cxn ang="10800000">
                  <a:pos x="wd2" y="hd2"/>
                </a:cxn>
                <a:cxn ang="16200000">
                  <a:pos x="wd2" y="hd2"/>
                </a:cxn>
              </a:cxnLst>
              <a:rect l="0" t="0" r="r" b="b"/>
              <a:pathLst>
                <a:path w="21600" h="21600" extrusionOk="0">
                  <a:moveTo>
                    <a:pt x="21600" y="10760"/>
                  </a:moveTo>
                  <a:cubicBezTo>
                    <a:pt x="21600" y="14157"/>
                    <a:pt x="20657" y="16827"/>
                    <a:pt x="18686" y="18769"/>
                  </a:cubicBezTo>
                  <a:cubicBezTo>
                    <a:pt x="16800" y="20710"/>
                    <a:pt x="14143" y="21600"/>
                    <a:pt x="10714" y="21600"/>
                  </a:cubicBezTo>
                  <a:cubicBezTo>
                    <a:pt x="7457" y="21600"/>
                    <a:pt x="4800" y="20629"/>
                    <a:pt x="2914" y="18688"/>
                  </a:cubicBezTo>
                  <a:cubicBezTo>
                    <a:pt x="943" y="16746"/>
                    <a:pt x="0" y="14076"/>
                    <a:pt x="0" y="10760"/>
                  </a:cubicBezTo>
                  <a:cubicBezTo>
                    <a:pt x="0" y="7362"/>
                    <a:pt x="943" y="4692"/>
                    <a:pt x="2829" y="2831"/>
                  </a:cubicBezTo>
                  <a:cubicBezTo>
                    <a:pt x="4714" y="971"/>
                    <a:pt x="7371" y="0"/>
                    <a:pt x="10886" y="0"/>
                  </a:cubicBezTo>
                  <a:cubicBezTo>
                    <a:pt x="12943" y="0"/>
                    <a:pt x="14829" y="404"/>
                    <a:pt x="16457" y="1294"/>
                  </a:cubicBezTo>
                  <a:cubicBezTo>
                    <a:pt x="18086" y="2184"/>
                    <a:pt x="19371" y="3398"/>
                    <a:pt x="20229" y="5097"/>
                  </a:cubicBezTo>
                  <a:cubicBezTo>
                    <a:pt x="21171" y="6715"/>
                    <a:pt x="21600" y="8575"/>
                    <a:pt x="21600" y="10760"/>
                  </a:cubicBezTo>
                  <a:moveTo>
                    <a:pt x="7543" y="10760"/>
                  </a:moveTo>
                  <a:cubicBezTo>
                    <a:pt x="7543" y="12539"/>
                    <a:pt x="7800" y="13915"/>
                    <a:pt x="8314" y="14885"/>
                  </a:cubicBezTo>
                  <a:cubicBezTo>
                    <a:pt x="8829" y="15775"/>
                    <a:pt x="9600" y="16261"/>
                    <a:pt x="10800" y="16261"/>
                  </a:cubicBezTo>
                  <a:cubicBezTo>
                    <a:pt x="12000" y="16261"/>
                    <a:pt x="12771" y="15775"/>
                    <a:pt x="13286" y="14885"/>
                  </a:cubicBezTo>
                  <a:cubicBezTo>
                    <a:pt x="13714" y="13915"/>
                    <a:pt x="13971" y="12539"/>
                    <a:pt x="13971" y="10760"/>
                  </a:cubicBezTo>
                  <a:cubicBezTo>
                    <a:pt x="13971" y="8980"/>
                    <a:pt x="13714" y="7604"/>
                    <a:pt x="13286" y="6715"/>
                  </a:cubicBezTo>
                  <a:cubicBezTo>
                    <a:pt x="12771" y="5825"/>
                    <a:pt x="11914" y="5339"/>
                    <a:pt x="10800" y="5339"/>
                  </a:cubicBezTo>
                  <a:cubicBezTo>
                    <a:pt x="9600" y="5339"/>
                    <a:pt x="8829" y="5825"/>
                    <a:pt x="8314" y="6715"/>
                  </a:cubicBezTo>
                  <a:cubicBezTo>
                    <a:pt x="7800" y="7604"/>
                    <a:pt x="7543" y="8980"/>
                    <a:pt x="7543" y="10760"/>
                  </a:cubicBezTo>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21" name="Rectangle 9"/>
            <p:cNvSpPr/>
            <p:nvPr/>
          </p:nvSpPr>
          <p:spPr>
            <a:xfrm>
              <a:off x="1140058" y="77787"/>
              <a:ext cx="99044" cy="225426"/>
            </a:xfrm>
            <a:prstGeom prst="rect">
              <a:avLst/>
            </a:pr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22" name="Rectangle 10"/>
            <p:cNvSpPr/>
            <p:nvPr/>
          </p:nvSpPr>
          <p:spPr>
            <a:xfrm>
              <a:off x="1140058" y="-1"/>
              <a:ext cx="99044" cy="50801"/>
            </a:xfrm>
            <a:prstGeom prst="rect">
              <a:avLst/>
            </a:pr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23" name="Freeform 11"/>
            <p:cNvSpPr/>
            <p:nvPr/>
          </p:nvSpPr>
          <p:spPr>
            <a:xfrm>
              <a:off x="1279141" y="6349"/>
              <a:ext cx="210732" cy="300039"/>
            </a:xfrm>
            <a:custGeom>
              <a:avLst/>
              <a:gdLst/>
              <a:ahLst/>
              <a:cxnLst>
                <a:cxn ang="0">
                  <a:pos x="wd2" y="hd2"/>
                </a:cxn>
                <a:cxn ang="5400000">
                  <a:pos x="wd2" y="hd2"/>
                </a:cxn>
                <a:cxn ang="10800000">
                  <a:pos x="wd2" y="hd2"/>
                </a:cxn>
                <a:cxn ang="16200000">
                  <a:pos x="wd2" y="hd2"/>
                </a:cxn>
              </a:cxnLst>
              <a:rect l="0" t="0" r="r" b="b"/>
              <a:pathLst>
                <a:path w="21600" h="21600" extrusionOk="0">
                  <a:moveTo>
                    <a:pt x="16670" y="17205"/>
                  </a:moveTo>
                  <a:cubicBezTo>
                    <a:pt x="17961" y="17205"/>
                    <a:pt x="19604" y="17016"/>
                    <a:pt x="21600" y="16640"/>
                  </a:cubicBezTo>
                  <a:cubicBezTo>
                    <a:pt x="21600" y="20721"/>
                    <a:pt x="21600" y="20721"/>
                    <a:pt x="21600" y="20721"/>
                  </a:cubicBezTo>
                  <a:cubicBezTo>
                    <a:pt x="20191" y="21035"/>
                    <a:pt x="18900" y="21286"/>
                    <a:pt x="17609" y="21412"/>
                  </a:cubicBezTo>
                  <a:cubicBezTo>
                    <a:pt x="16435" y="21537"/>
                    <a:pt x="14909" y="21600"/>
                    <a:pt x="13265" y="21600"/>
                  </a:cubicBezTo>
                  <a:cubicBezTo>
                    <a:pt x="9861" y="21600"/>
                    <a:pt x="7396" y="21160"/>
                    <a:pt x="5870" y="20219"/>
                  </a:cubicBezTo>
                  <a:cubicBezTo>
                    <a:pt x="4343" y="19340"/>
                    <a:pt x="3522" y="17895"/>
                    <a:pt x="3522" y="16012"/>
                  </a:cubicBezTo>
                  <a:cubicBezTo>
                    <a:pt x="3522" y="9293"/>
                    <a:pt x="3522" y="9293"/>
                    <a:pt x="3522" y="9293"/>
                  </a:cubicBezTo>
                  <a:cubicBezTo>
                    <a:pt x="0" y="9293"/>
                    <a:pt x="0" y="9293"/>
                    <a:pt x="0" y="9293"/>
                  </a:cubicBezTo>
                  <a:cubicBezTo>
                    <a:pt x="0" y="5086"/>
                    <a:pt x="0" y="5086"/>
                    <a:pt x="0" y="5086"/>
                  </a:cubicBezTo>
                  <a:cubicBezTo>
                    <a:pt x="3522" y="5086"/>
                    <a:pt x="3522" y="5086"/>
                    <a:pt x="3522" y="5086"/>
                  </a:cubicBezTo>
                  <a:cubicBezTo>
                    <a:pt x="3522" y="1005"/>
                    <a:pt x="3522" y="1005"/>
                    <a:pt x="3522" y="1005"/>
                  </a:cubicBezTo>
                  <a:cubicBezTo>
                    <a:pt x="13852" y="0"/>
                    <a:pt x="13852" y="0"/>
                    <a:pt x="13852" y="0"/>
                  </a:cubicBezTo>
                  <a:cubicBezTo>
                    <a:pt x="13852" y="5086"/>
                    <a:pt x="13852" y="5086"/>
                    <a:pt x="13852" y="5086"/>
                  </a:cubicBezTo>
                  <a:cubicBezTo>
                    <a:pt x="20426" y="5086"/>
                    <a:pt x="20426" y="5086"/>
                    <a:pt x="20426" y="5086"/>
                  </a:cubicBezTo>
                  <a:cubicBezTo>
                    <a:pt x="20426" y="9293"/>
                    <a:pt x="20426" y="9293"/>
                    <a:pt x="20426" y="9293"/>
                  </a:cubicBezTo>
                  <a:cubicBezTo>
                    <a:pt x="13852" y="9293"/>
                    <a:pt x="13852" y="9293"/>
                    <a:pt x="13852" y="9293"/>
                  </a:cubicBezTo>
                  <a:cubicBezTo>
                    <a:pt x="13852" y="15635"/>
                    <a:pt x="13852" y="15635"/>
                    <a:pt x="13852" y="15635"/>
                  </a:cubicBezTo>
                  <a:cubicBezTo>
                    <a:pt x="13852" y="16702"/>
                    <a:pt x="14791" y="17205"/>
                    <a:pt x="16670" y="17205"/>
                  </a:cubicBezTo>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24" name="Freeform 12"/>
            <p:cNvSpPr/>
            <p:nvPr/>
          </p:nvSpPr>
          <p:spPr>
            <a:xfrm>
              <a:off x="1508839" y="6349"/>
              <a:ext cx="210733" cy="300039"/>
            </a:xfrm>
            <a:custGeom>
              <a:avLst/>
              <a:gdLst/>
              <a:ahLst/>
              <a:cxnLst>
                <a:cxn ang="0">
                  <a:pos x="wd2" y="hd2"/>
                </a:cxn>
                <a:cxn ang="5400000">
                  <a:pos x="wd2" y="hd2"/>
                </a:cxn>
                <a:cxn ang="10800000">
                  <a:pos x="wd2" y="hd2"/>
                </a:cxn>
                <a:cxn ang="16200000">
                  <a:pos x="wd2" y="hd2"/>
                </a:cxn>
              </a:cxnLst>
              <a:rect l="0" t="0" r="r" b="b"/>
              <a:pathLst>
                <a:path w="21600" h="21600" extrusionOk="0">
                  <a:moveTo>
                    <a:pt x="16670" y="17205"/>
                  </a:moveTo>
                  <a:cubicBezTo>
                    <a:pt x="18078" y="17205"/>
                    <a:pt x="19722" y="17016"/>
                    <a:pt x="21600" y="16640"/>
                  </a:cubicBezTo>
                  <a:cubicBezTo>
                    <a:pt x="21600" y="20721"/>
                    <a:pt x="21600" y="20721"/>
                    <a:pt x="21600" y="20721"/>
                  </a:cubicBezTo>
                  <a:cubicBezTo>
                    <a:pt x="20309" y="21035"/>
                    <a:pt x="18900" y="21286"/>
                    <a:pt x="17726" y="21412"/>
                  </a:cubicBezTo>
                  <a:cubicBezTo>
                    <a:pt x="16435" y="21537"/>
                    <a:pt x="15026" y="21600"/>
                    <a:pt x="13383" y="21600"/>
                  </a:cubicBezTo>
                  <a:cubicBezTo>
                    <a:pt x="9861" y="21600"/>
                    <a:pt x="7396" y="21160"/>
                    <a:pt x="5870" y="20219"/>
                  </a:cubicBezTo>
                  <a:cubicBezTo>
                    <a:pt x="4343" y="19340"/>
                    <a:pt x="3639" y="17895"/>
                    <a:pt x="3639" y="16012"/>
                  </a:cubicBezTo>
                  <a:cubicBezTo>
                    <a:pt x="3639" y="9293"/>
                    <a:pt x="3639" y="9293"/>
                    <a:pt x="3639" y="9293"/>
                  </a:cubicBezTo>
                  <a:cubicBezTo>
                    <a:pt x="0" y="9293"/>
                    <a:pt x="0" y="9293"/>
                    <a:pt x="0" y="9293"/>
                  </a:cubicBezTo>
                  <a:cubicBezTo>
                    <a:pt x="0" y="5086"/>
                    <a:pt x="0" y="5086"/>
                    <a:pt x="0" y="5086"/>
                  </a:cubicBezTo>
                  <a:cubicBezTo>
                    <a:pt x="3639" y="5086"/>
                    <a:pt x="3639" y="5086"/>
                    <a:pt x="3639" y="5086"/>
                  </a:cubicBezTo>
                  <a:cubicBezTo>
                    <a:pt x="3639" y="942"/>
                    <a:pt x="3639" y="942"/>
                    <a:pt x="3639" y="942"/>
                  </a:cubicBezTo>
                  <a:cubicBezTo>
                    <a:pt x="13970" y="0"/>
                    <a:pt x="13970" y="0"/>
                    <a:pt x="13970" y="0"/>
                  </a:cubicBezTo>
                  <a:cubicBezTo>
                    <a:pt x="13970" y="5086"/>
                    <a:pt x="13970" y="5086"/>
                    <a:pt x="13970" y="5086"/>
                  </a:cubicBezTo>
                  <a:cubicBezTo>
                    <a:pt x="20426" y="5086"/>
                    <a:pt x="20426" y="5086"/>
                    <a:pt x="20426" y="5086"/>
                  </a:cubicBezTo>
                  <a:cubicBezTo>
                    <a:pt x="20426" y="9293"/>
                    <a:pt x="20426" y="9293"/>
                    <a:pt x="20426" y="9293"/>
                  </a:cubicBezTo>
                  <a:cubicBezTo>
                    <a:pt x="13970" y="9293"/>
                    <a:pt x="13970" y="9293"/>
                    <a:pt x="13970" y="9293"/>
                  </a:cubicBezTo>
                  <a:cubicBezTo>
                    <a:pt x="13970" y="15635"/>
                    <a:pt x="13970" y="15635"/>
                    <a:pt x="13970" y="15635"/>
                  </a:cubicBezTo>
                  <a:cubicBezTo>
                    <a:pt x="13970" y="16702"/>
                    <a:pt x="14909" y="17205"/>
                    <a:pt x="16670" y="17205"/>
                  </a:cubicBezTo>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25" name="Freeform 13"/>
            <p:cNvSpPr/>
            <p:nvPr/>
          </p:nvSpPr>
          <p:spPr>
            <a:xfrm>
              <a:off x="1740644" y="74612"/>
              <a:ext cx="280273" cy="231776"/>
            </a:xfrm>
            <a:custGeom>
              <a:avLst/>
              <a:gdLst/>
              <a:ahLst/>
              <a:cxnLst>
                <a:cxn ang="0">
                  <a:pos x="wd2" y="hd2"/>
                </a:cxn>
                <a:cxn ang="5400000">
                  <a:pos x="wd2" y="hd2"/>
                </a:cxn>
                <a:cxn ang="10800000">
                  <a:pos x="wd2" y="hd2"/>
                </a:cxn>
                <a:cxn ang="16200000">
                  <a:pos x="wd2" y="hd2"/>
                </a:cxn>
              </a:cxnLst>
              <a:rect l="0" t="0" r="r" b="b"/>
              <a:pathLst>
                <a:path w="21600" h="21600" extrusionOk="0">
                  <a:moveTo>
                    <a:pt x="18856" y="2427"/>
                  </a:moveTo>
                  <a:cubicBezTo>
                    <a:pt x="16997" y="809"/>
                    <a:pt x="14430" y="0"/>
                    <a:pt x="11066" y="0"/>
                  </a:cubicBezTo>
                  <a:cubicBezTo>
                    <a:pt x="7525" y="0"/>
                    <a:pt x="4780" y="971"/>
                    <a:pt x="2921" y="2831"/>
                  </a:cubicBezTo>
                  <a:cubicBezTo>
                    <a:pt x="974" y="4692"/>
                    <a:pt x="0" y="7443"/>
                    <a:pt x="0" y="10921"/>
                  </a:cubicBezTo>
                  <a:cubicBezTo>
                    <a:pt x="0" y="14400"/>
                    <a:pt x="1062" y="16989"/>
                    <a:pt x="3098" y="18849"/>
                  </a:cubicBezTo>
                  <a:cubicBezTo>
                    <a:pt x="5223" y="20710"/>
                    <a:pt x="8056" y="21600"/>
                    <a:pt x="11774" y="21600"/>
                  </a:cubicBezTo>
                  <a:cubicBezTo>
                    <a:pt x="13544" y="21600"/>
                    <a:pt x="15138" y="21519"/>
                    <a:pt x="16377" y="21276"/>
                  </a:cubicBezTo>
                  <a:cubicBezTo>
                    <a:pt x="17705" y="21115"/>
                    <a:pt x="18944" y="20710"/>
                    <a:pt x="20095" y="20144"/>
                  </a:cubicBezTo>
                  <a:cubicBezTo>
                    <a:pt x="18944" y="15371"/>
                    <a:pt x="18944" y="15371"/>
                    <a:pt x="18944" y="15371"/>
                  </a:cubicBezTo>
                  <a:cubicBezTo>
                    <a:pt x="18059" y="15694"/>
                    <a:pt x="17262" y="15937"/>
                    <a:pt x="16466" y="16180"/>
                  </a:cubicBezTo>
                  <a:cubicBezTo>
                    <a:pt x="15315" y="16342"/>
                    <a:pt x="14075" y="16503"/>
                    <a:pt x="12748" y="16503"/>
                  </a:cubicBezTo>
                  <a:cubicBezTo>
                    <a:pt x="11243" y="16503"/>
                    <a:pt x="10092" y="16180"/>
                    <a:pt x="9207" y="15533"/>
                  </a:cubicBezTo>
                  <a:cubicBezTo>
                    <a:pt x="8321" y="14804"/>
                    <a:pt x="7879" y="13915"/>
                    <a:pt x="7790" y="12782"/>
                  </a:cubicBezTo>
                  <a:cubicBezTo>
                    <a:pt x="21600" y="12782"/>
                    <a:pt x="21600" y="12782"/>
                    <a:pt x="21600" y="12782"/>
                  </a:cubicBezTo>
                  <a:cubicBezTo>
                    <a:pt x="21600" y="9546"/>
                    <a:pt x="21600" y="9546"/>
                    <a:pt x="21600" y="9546"/>
                  </a:cubicBezTo>
                  <a:cubicBezTo>
                    <a:pt x="21600" y="6472"/>
                    <a:pt x="20715" y="4126"/>
                    <a:pt x="18856" y="2427"/>
                  </a:cubicBezTo>
                  <a:moveTo>
                    <a:pt x="7967" y="8252"/>
                  </a:moveTo>
                  <a:cubicBezTo>
                    <a:pt x="8056" y="7038"/>
                    <a:pt x="8410" y="6229"/>
                    <a:pt x="9030" y="5663"/>
                  </a:cubicBezTo>
                  <a:cubicBezTo>
                    <a:pt x="9649" y="5178"/>
                    <a:pt x="10446" y="4935"/>
                    <a:pt x="11331" y="4935"/>
                  </a:cubicBezTo>
                  <a:cubicBezTo>
                    <a:pt x="12305" y="4935"/>
                    <a:pt x="13102" y="5178"/>
                    <a:pt x="13721" y="5825"/>
                  </a:cubicBezTo>
                  <a:cubicBezTo>
                    <a:pt x="14252" y="6391"/>
                    <a:pt x="14607" y="7200"/>
                    <a:pt x="14607" y="8252"/>
                  </a:cubicBezTo>
                  <a:lnTo>
                    <a:pt x="7967" y="8252"/>
                  </a:lnTo>
                  <a:close/>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26" name="Freeform 14"/>
            <p:cNvSpPr/>
            <p:nvPr/>
          </p:nvSpPr>
          <p:spPr>
            <a:xfrm>
              <a:off x="358244" y="74612"/>
              <a:ext cx="278166" cy="231776"/>
            </a:xfrm>
            <a:custGeom>
              <a:avLst/>
              <a:gdLst/>
              <a:ahLst/>
              <a:cxnLst>
                <a:cxn ang="0">
                  <a:pos x="wd2" y="hd2"/>
                </a:cxn>
                <a:cxn ang="5400000">
                  <a:pos x="wd2" y="hd2"/>
                </a:cxn>
                <a:cxn ang="10800000">
                  <a:pos x="wd2" y="hd2"/>
                </a:cxn>
                <a:cxn ang="16200000">
                  <a:pos x="wd2" y="hd2"/>
                </a:cxn>
              </a:cxnLst>
              <a:rect l="0" t="0" r="r" b="b"/>
              <a:pathLst>
                <a:path w="21600" h="21600" extrusionOk="0">
                  <a:moveTo>
                    <a:pt x="18844" y="2427"/>
                  </a:moveTo>
                  <a:cubicBezTo>
                    <a:pt x="16978" y="809"/>
                    <a:pt x="14400" y="0"/>
                    <a:pt x="11022" y="0"/>
                  </a:cubicBezTo>
                  <a:cubicBezTo>
                    <a:pt x="7467" y="0"/>
                    <a:pt x="4711" y="971"/>
                    <a:pt x="2844" y="2831"/>
                  </a:cubicBezTo>
                  <a:cubicBezTo>
                    <a:pt x="889" y="4692"/>
                    <a:pt x="0" y="7443"/>
                    <a:pt x="0" y="10921"/>
                  </a:cubicBezTo>
                  <a:cubicBezTo>
                    <a:pt x="0" y="14400"/>
                    <a:pt x="978" y="16989"/>
                    <a:pt x="3111" y="18849"/>
                  </a:cubicBezTo>
                  <a:cubicBezTo>
                    <a:pt x="5156" y="20710"/>
                    <a:pt x="8000" y="21600"/>
                    <a:pt x="11733" y="21600"/>
                  </a:cubicBezTo>
                  <a:cubicBezTo>
                    <a:pt x="13600" y="21600"/>
                    <a:pt x="15111" y="21519"/>
                    <a:pt x="16356" y="21276"/>
                  </a:cubicBezTo>
                  <a:cubicBezTo>
                    <a:pt x="17689" y="21115"/>
                    <a:pt x="18933" y="20710"/>
                    <a:pt x="20178" y="20144"/>
                  </a:cubicBezTo>
                  <a:cubicBezTo>
                    <a:pt x="18933" y="15371"/>
                    <a:pt x="18933" y="15371"/>
                    <a:pt x="18933" y="15371"/>
                  </a:cubicBezTo>
                  <a:cubicBezTo>
                    <a:pt x="18044" y="15694"/>
                    <a:pt x="17244" y="15937"/>
                    <a:pt x="16444" y="16180"/>
                  </a:cubicBezTo>
                  <a:cubicBezTo>
                    <a:pt x="15289" y="16342"/>
                    <a:pt x="14044" y="16503"/>
                    <a:pt x="12711" y="16503"/>
                  </a:cubicBezTo>
                  <a:cubicBezTo>
                    <a:pt x="11200" y="16503"/>
                    <a:pt x="10044" y="16180"/>
                    <a:pt x="9156" y="15533"/>
                  </a:cubicBezTo>
                  <a:cubicBezTo>
                    <a:pt x="8267" y="14804"/>
                    <a:pt x="7822" y="13915"/>
                    <a:pt x="7822" y="12782"/>
                  </a:cubicBezTo>
                  <a:cubicBezTo>
                    <a:pt x="21600" y="12782"/>
                    <a:pt x="21600" y="12782"/>
                    <a:pt x="21600" y="12782"/>
                  </a:cubicBezTo>
                  <a:cubicBezTo>
                    <a:pt x="21600" y="9546"/>
                    <a:pt x="21600" y="9546"/>
                    <a:pt x="21600" y="9546"/>
                  </a:cubicBezTo>
                  <a:cubicBezTo>
                    <a:pt x="21600" y="6472"/>
                    <a:pt x="20711" y="4126"/>
                    <a:pt x="18844" y="2427"/>
                  </a:cubicBezTo>
                  <a:moveTo>
                    <a:pt x="7911" y="8252"/>
                  </a:moveTo>
                  <a:cubicBezTo>
                    <a:pt x="8089" y="7038"/>
                    <a:pt x="8444" y="6229"/>
                    <a:pt x="9067" y="5663"/>
                  </a:cubicBezTo>
                  <a:cubicBezTo>
                    <a:pt x="9600" y="5178"/>
                    <a:pt x="10400" y="4935"/>
                    <a:pt x="11289" y="4935"/>
                  </a:cubicBezTo>
                  <a:cubicBezTo>
                    <a:pt x="12267" y="4935"/>
                    <a:pt x="13067" y="5178"/>
                    <a:pt x="13689" y="5825"/>
                  </a:cubicBezTo>
                  <a:cubicBezTo>
                    <a:pt x="14222" y="6391"/>
                    <a:pt x="14578" y="7200"/>
                    <a:pt x="14578" y="8252"/>
                  </a:cubicBezTo>
                  <a:lnTo>
                    <a:pt x="7911" y="8252"/>
                  </a:lnTo>
                  <a:close/>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grpSp>
      <p:sp>
        <p:nvSpPr>
          <p:cNvPr id="28" name="Slide Number"/>
          <p:cNvSpPr txBox="1">
            <a:spLocks noGrp="1"/>
          </p:cNvSpPr>
          <p:nvPr>
            <p:ph type="sldNum" sz="quarter" idx="2"/>
          </p:nvPr>
        </p:nvSpPr>
        <p:spPr>
          <a:xfrm>
            <a:off x="5892800" y="6172200"/>
            <a:ext cx="2844800" cy="368301"/>
          </a:xfrm>
          <a:prstGeom prst="rect">
            <a:avLst/>
          </a:prstGeom>
        </p:spPr>
        <p:txBody>
          <a:bodyPr lIns="45719" tIns="45719" rIns="45719" bIns="45719" anchor="ctr"/>
          <a:lstStyle>
            <a:lvl1pPr>
              <a:spcBef>
                <a:spcPts val="0"/>
              </a:spcBef>
              <a:defRPr sz="1200">
                <a:latin typeface="Calibri Light"/>
                <a:ea typeface="Calibri Light"/>
                <a:cs typeface="Calibri Light"/>
                <a:sym typeface="Calibri Light"/>
              </a:defRPr>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subtitle &amp; 1 column text">
    <p:spTree>
      <p:nvGrpSpPr>
        <p:cNvPr id="1" name=""/>
        <p:cNvGrpSpPr/>
        <p:nvPr/>
      </p:nvGrpSpPr>
      <p:grpSpPr>
        <a:xfrm>
          <a:off x="0" y="0"/>
          <a:ext cx="0" cy="0"/>
          <a:chOff x="0" y="0"/>
          <a:chExt cx="0" cy="0"/>
        </a:xfrm>
      </p:grpSpPr>
      <p:sp>
        <p:nvSpPr>
          <p:cNvPr id="1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45" name="Body Level One…"/>
          <p:cNvSpPr txBox="1">
            <a:spLocks noGrp="1"/>
          </p:cNvSpPr>
          <p:nvPr>
            <p:ph type="body" sz="quarter" idx="1" hasCustomPrompt="1"/>
          </p:nvPr>
        </p:nvSpPr>
        <p:spPr>
          <a:xfrm>
            <a:off x="501651" y="651600"/>
            <a:ext cx="11162349" cy="757255"/>
          </a:xfrm>
          <a:prstGeom prst="rect">
            <a:avLst/>
          </a:prstGeom>
        </p:spPr>
        <p:txBody>
          <a:bodyPr/>
          <a:lstStyle>
            <a:lvl1pPr>
              <a:defRPr sz="1800">
                <a:solidFill>
                  <a:srgbClr val="575757"/>
                </a:solidFill>
              </a:defRPr>
            </a:lvl1pPr>
            <a:lvl2pPr>
              <a:defRPr sz="1800">
                <a:solidFill>
                  <a:srgbClr val="575757"/>
                </a:solidFill>
              </a:defRPr>
            </a:lvl2pPr>
            <a:lvl3pPr marL="244246" indent="-244246">
              <a:defRPr sz="1800">
                <a:solidFill>
                  <a:srgbClr val="575757"/>
                </a:solidFill>
              </a:defRPr>
            </a:lvl3pPr>
            <a:lvl4pPr marL="424246" indent="-244246">
              <a:defRPr sz="1800">
                <a:solidFill>
                  <a:srgbClr val="575757"/>
                </a:solidFill>
              </a:defRPr>
            </a:lvl4pPr>
            <a:lvl5pPr marL="600646" indent="-244246">
              <a:defRPr sz="1800">
                <a:solidFill>
                  <a:srgbClr val="575757"/>
                </a:solidFill>
              </a:defRPr>
            </a:lvl5pPr>
          </a:lstStyle>
          <a:p>
            <a:r>
              <a:t>Click to add subtitle</a:t>
            </a:r>
          </a:p>
          <a:p>
            <a:pPr lvl="1"/>
            <a:endParaRPr/>
          </a:p>
          <a:p>
            <a:pPr lvl="2"/>
            <a:endParaRPr/>
          </a:p>
          <a:p>
            <a:pPr lvl="3"/>
            <a:endParaRPr/>
          </a:p>
          <a:p>
            <a:pPr lvl="4"/>
            <a:endParaRPr/>
          </a:p>
        </p:txBody>
      </p:sp>
      <p:sp>
        <p:nvSpPr>
          <p:cNvPr id="146" name="Title Text"/>
          <p:cNvSpPr txBox="1">
            <a:spLocks noGrp="1"/>
          </p:cNvSpPr>
          <p:nvPr>
            <p:ph type="title"/>
          </p:nvPr>
        </p:nvSpPr>
        <p:spPr>
          <a:xfrm>
            <a:off x="501651" y="317500"/>
            <a:ext cx="11162349" cy="698502"/>
          </a:xfrm>
          <a:prstGeom prst="rect">
            <a:avLst/>
          </a:prstGeom>
        </p:spPr>
        <p:txBody>
          <a:bodyPr/>
          <a:lstStyle/>
          <a:p>
            <a:r>
              <a:t>Title Text</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subtitle &amp; 1 column - large">
    <p:spTree>
      <p:nvGrpSpPr>
        <p:cNvPr id="1" name=""/>
        <p:cNvGrpSpPr/>
        <p:nvPr/>
      </p:nvGrpSpPr>
      <p:grpSpPr>
        <a:xfrm>
          <a:off x="0" y="0"/>
          <a:ext cx="0" cy="0"/>
          <a:chOff x="0" y="0"/>
          <a:chExt cx="0" cy="0"/>
        </a:xfrm>
      </p:grpSpPr>
      <p:sp>
        <p:nvSpPr>
          <p:cNvPr id="15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54" name="Body Level One…"/>
          <p:cNvSpPr txBox="1">
            <a:spLocks noGrp="1"/>
          </p:cNvSpPr>
          <p:nvPr>
            <p:ph type="body" sz="quarter" idx="1" hasCustomPrompt="1"/>
          </p:nvPr>
        </p:nvSpPr>
        <p:spPr>
          <a:xfrm>
            <a:off x="501651" y="651600"/>
            <a:ext cx="11162349" cy="757255"/>
          </a:xfrm>
          <a:prstGeom prst="rect">
            <a:avLst/>
          </a:prstGeom>
        </p:spPr>
        <p:txBody>
          <a:bodyPr/>
          <a:lstStyle>
            <a:lvl1pPr>
              <a:defRPr sz="1800">
                <a:solidFill>
                  <a:srgbClr val="575757"/>
                </a:solidFill>
              </a:defRPr>
            </a:lvl1pPr>
            <a:lvl2pPr>
              <a:defRPr sz="1800">
                <a:solidFill>
                  <a:srgbClr val="575757"/>
                </a:solidFill>
              </a:defRPr>
            </a:lvl2pPr>
            <a:lvl3pPr marL="244246" indent="-244246">
              <a:defRPr sz="1800">
                <a:solidFill>
                  <a:srgbClr val="575757"/>
                </a:solidFill>
              </a:defRPr>
            </a:lvl3pPr>
            <a:lvl4pPr marL="424246" indent="-244246">
              <a:defRPr sz="1800">
                <a:solidFill>
                  <a:srgbClr val="575757"/>
                </a:solidFill>
              </a:defRPr>
            </a:lvl4pPr>
            <a:lvl5pPr marL="600646" indent="-244246">
              <a:defRPr sz="1800">
                <a:solidFill>
                  <a:srgbClr val="575757"/>
                </a:solidFill>
              </a:defRPr>
            </a:lvl5pPr>
          </a:lstStyle>
          <a:p>
            <a:r>
              <a:t>Click to add subtitle</a:t>
            </a:r>
          </a:p>
          <a:p>
            <a:pPr lvl="1"/>
            <a:endParaRPr/>
          </a:p>
          <a:p>
            <a:pPr lvl="2"/>
            <a:endParaRPr/>
          </a:p>
          <a:p>
            <a:pPr lvl="3"/>
            <a:endParaRPr/>
          </a:p>
          <a:p>
            <a:pPr lvl="4"/>
            <a:endParaRPr/>
          </a:p>
        </p:txBody>
      </p:sp>
      <p:sp>
        <p:nvSpPr>
          <p:cNvPr id="155" name="Title Text"/>
          <p:cNvSpPr txBox="1">
            <a:spLocks noGrp="1"/>
          </p:cNvSpPr>
          <p:nvPr>
            <p:ph type="title"/>
          </p:nvPr>
        </p:nvSpPr>
        <p:spPr>
          <a:xfrm>
            <a:off x="501651" y="317500"/>
            <a:ext cx="11162349" cy="698502"/>
          </a:xfrm>
          <a:prstGeom prst="rect">
            <a:avLst/>
          </a:prstGeom>
        </p:spPr>
        <p:txBody>
          <a:bodyPr/>
          <a:lstStyle/>
          <a:p>
            <a:r>
              <a:t>Title Text</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subtitle &amp; chart">
    <p:spTree>
      <p:nvGrpSpPr>
        <p:cNvPr id="1" name=""/>
        <p:cNvGrpSpPr/>
        <p:nvPr/>
      </p:nvGrpSpPr>
      <p:grpSpPr>
        <a:xfrm>
          <a:off x="0" y="0"/>
          <a:ext cx="0" cy="0"/>
          <a:chOff x="0" y="0"/>
          <a:chExt cx="0" cy="0"/>
        </a:xfrm>
      </p:grpSpPr>
      <p:sp>
        <p:nvSpPr>
          <p:cNvPr id="16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63" name="Body Level One…"/>
          <p:cNvSpPr txBox="1">
            <a:spLocks noGrp="1"/>
          </p:cNvSpPr>
          <p:nvPr>
            <p:ph type="body" sz="quarter" idx="1" hasCustomPrompt="1"/>
          </p:nvPr>
        </p:nvSpPr>
        <p:spPr>
          <a:xfrm>
            <a:off x="501650" y="651600"/>
            <a:ext cx="11188700" cy="757255"/>
          </a:xfrm>
          <a:prstGeom prst="rect">
            <a:avLst/>
          </a:prstGeom>
        </p:spPr>
        <p:txBody>
          <a:bodyPr/>
          <a:lstStyle>
            <a:lvl1pPr>
              <a:defRPr sz="1800">
                <a:solidFill>
                  <a:srgbClr val="575757"/>
                </a:solidFill>
              </a:defRPr>
            </a:lvl1pPr>
            <a:lvl2pPr>
              <a:defRPr sz="1800">
                <a:solidFill>
                  <a:srgbClr val="575757"/>
                </a:solidFill>
              </a:defRPr>
            </a:lvl2pPr>
            <a:lvl3pPr marL="244246" indent="-244246">
              <a:defRPr sz="1800">
                <a:solidFill>
                  <a:srgbClr val="575757"/>
                </a:solidFill>
              </a:defRPr>
            </a:lvl3pPr>
            <a:lvl4pPr marL="424246" indent="-244246">
              <a:defRPr sz="1800">
                <a:solidFill>
                  <a:srgbClr val="575757"/>
                </a:solidFill>
              </a:defRPr>
            </a:lvl4pPr>
            <a:lvl5pPr marL="600646" indent="-244246">
              <a:defRPr sz="1800">
                <a:solidFill>
                  <a:srgbClr val="575757"/>
                </a:solidFill>
              </a:defRPr>
            </a:lvl5pPr>
          </a:lstStyle>
          <a:p>
            <a:r>
              <a:t>Click to add subtitle</a:t>
            </a:r>
          </a:p>
          <a:p>
            <a:pPr lvl="1"/>
            <a:endParaRPr/>
          </a:p>
          <a:p>
            <a:pPr lvl="2"/>
            <a:endParaRPr/>
          </a:p>
          <a:p>
            <a:pPr lvl="3"/>
            <a:endParaRPr/>
          </a:p>
          <a:p>
            <a:pPr lvl="4"/>
            <a:endParaRPr/>
          </a:p>
        </p:txBody>
      </p:sp>
      <p:sp>
        <p:nvSpPr>
          <p:cNvPr id="164" name="Click to add title"/>
          <p:cNvSpPr txBox="1">
            <a:spLocks noGrp="1"/>
          </p:cNvSpPr>
          <p:nvPr>
            <p:ph type="title" hasCustomPrompt="1"/>
          </p:nvPr>
        </p:nvSpPr>
        <p:spPr>
          <a:xfrm>
            <a:off x="501650" y="317500"/>
            <a:ext cx="11188700" cy="698502"/>
          </a:xfrm>
          <a:prstGeom prst="rect">
            <a:avLst/>
          </a:prstGeom>
        </p:spPr>
        <p:txBody>
          <a:bodyPr/>
          <a:lstStyle/>
          <a:p>
            <a:r>
              <a:t>Click to add title</a:t>
            </a:r>
          </a:p>
        </p:txBody>
      </p:sp>
      <p:sp>
        <p:nvSpPr>
          <p:cNvPr id="165" name="Text Placeholder 8"/>
          <p:cNvSpPr>
            <a:spLocks noGrp="1"/>
          </p:cNvSpPr>
          <p:nvPr>
            <p:ph type="body" sz="quarter" idx="21"/>
          </p:nvPr>
        </p:nvSpPr>
        <p:spPr>
          <a:xfrm>
            <a:off x="501651" y="1700214"/>
            <a:ext cx="11188701" cy="357188"/>
          </a:xfrm>
          <a:prstGeom prst="rect">
            <a:avLst/>
          </a:prstGeom>
        </p:spPr>
        <p:txBody>
          <a:bodyPr/>
          <a:lstStyle/>
          <a:p>
            <a:endParaRPr/>
          </a:p>
        </p:txBody>
      </p:sp>
      <p:sp>
        <p:nvSpPr>
          <p:cNvPr id="166" name="Text Placeholder 7"/>
          <p:cNvSpPr>
            <a:spLocks noGrp="1"/>
          </p:cNvSpPr>
          <p:nvPr>
            <p:ph type="body" sz="quarter" idx="22"/>
          </p:nvPr>
        </p:nvSpPr>
        <p:spPr>
          <a:xfrm>
            <a:off x="501651" y="6121013"/>
            <a:ext cx="11188701" cy="260737"/>
          </a:xfrm>
          <a:prstGeom prst="rect">
            <a:avLst/>
          </a:prstGeom>
        </p:spPr>
        <p:txBody>
          <a:bodyPr/>
          <a:lstStyle/>
          <a:p>
            <a:pPr>
              <a:spcBef>
                <a:spcPts val="0"/>
              </a:spcBef>
              <a:defRPr sz="900"/>
            </a:pPr>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3 chart">
    <p:spTree>
      <p:nvGrpSpPr>
        <p:cNvPr id="1" name=""/>
        <p:cNvGrpSpPr/>
        <p:nvPr/>
      </p:nvGrpSpPr>
      <p:grpSpPr>
        <a:xfrm>
          <a:off x="0" y="0"/>
          <a:ext cx="0" cy="0"/>
          <a:chOff x="0" y="0"/>
          <a:chExt cx="0" cy="0"/>
        </a:xfrm>
      </p:grpSpPr>
      <p:sp>
        <p:nvSpPr>
          <p:cNvPr id="17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74" name="Body Level One…"/>
          <p:cNvSpPr txBox="1">
            <a:spLocks noGrp="1"/>
          </p:cNvSpPr>
          <p:nvPr>
            <p:ph type="body" sz="quarter" idx="1" hasCustomPrompt="1"/>
          </p:nvPr>
        </p:nvSpPr>
        <p:spPr>
          <a:xfrm>
            <a:off x="501651" y="651600"/>
            <a:ext cx="11188701" cy="757255"/>
          </a:xfrm>
          <a:prstGeom prst="rect">
            <a:avLst/>
          </a:prstGeom>
        </p:spPr>
        <p:txBody>
          <a:bodyPr/>
          <a:lstStyle>
            <a:lvl1pPr>
              <a:defRPr sz="1800">
                <a:solidFill>
                  <a:srgbClr val="575757"/>
                </a:solidFill>
              </a:defRPr>
            </a:lvl1pPr>
            <a:lvl2pPr>
              <a:defRPr sz="1800">
                <a:solidFill>
                  <a:srgbClr val="575757"/>
                </a:solidFill>
              </a:defRPr>
            </a:lvl2pPr>
            <a:lvl3pPr marL="244246" indent="-244246">
              <a:defRPr sz="1800">
                <a:solidFill>
                  <a:srgbClr val="575757"/>
                </a:solidFill>
              </a:defRPr>
            </a:lvl3pPr>
            <a:lvl4pPr marL="424246" indent="-244246">
              <a:defRPr sz="1800">
                <a:solidFill>
                  <a:srgbClr val="575757"/>
                </a:solidFill>
              </a:defRPr>
            </a:lvl4pPr>
            <a:lvl5pPr marL="600646" indent="-244246">
              <a:defRPr sz="1800">
                <a:solidFill>
                  <a:srgbClr val="575757"/>
                </a:solidFill>
              </a:defRPr>
            </a:lvl5pPr>
          </a:lstStyle>
          <a:p>
            <a:r>
              <a:t>Click to add subtitle</a:t>
            </a:r>
          </a:p>
          <a:p>
            <a:pPr lvl="1"/>
            <a:endParaRPr/>
          </a:p>
          <a:p>
            <a:pPr lvl="2"/>
            <a:endParaRPr/>
          </a:p>
          <a:p>
            <a:pPr lvl="3"/>
            <a:endParaRPr/>
          </a:p>
          <a:p>
            <a:pPr lvl="4"/>
            <a:endParaRPr/>
          </a:p>
        </p:txBody>
      </p:sp>
      <p:sp>
        <p:nvSpPr>
          <p:cNvPr id="175" name="Click to add title"/>
          <p:cNvSpPr txBox="1">
            <a:spLocks noGrp="1"/>
          </p:cNvSpPr>
          <p:nvPr>
            <p:ph type="title" hasCustomPrompt="1"/>
          </p:nvPr>
        </p:nvSpPr>
        <p:spPr>
          <a:xfrm>
            <a:off x="501650" y="317500"/>
            <a:ext cx="11188700" cy="698502"/>
          </a:xfrm>
          <a:prstGeom prst="rect">
            <a:avLst/>
          </a:prstGeom>
        </p:spPr>
        <p:txBody>
          <a:bodyPr/>
          <a:lstStyle/>
          <a:p>
            <a:r>
              <a:t>Click to add title</a:t>
            </a:r>
          </a:p>
        </p:txBody>
      </p:sp>
      <p:sp>
        <p:nvSpPr>
          <p:cNvPr id="176" name="Text Placeholder 8"/>
          <p:cNvSpPr>
            <a:spLocks noGrp="1"/>
          </p:cNvSpPr>
          <p:nvPr>
            <p:ph type="body" sz="quarter" idx="21"/>
          </p:nvPr>
        </p:nvSpPr>
        <p:spPr>
          <a:xfrm>
            <a:off x="501649" y="1665289"/>
            <a:ext cx="3562353" cy="392113"/>
          </a:xfrm>
          <a:prstGeom prst="rect">
            <a:avLst/>
          </a:prstGeom>
        </p:spPr>
        <p:txBody>
          <a:bodyPr/>
          <a:lstStyle/>
          <a:p>
            <a:endParaRPr/>
          </a:p>
        </p:txBody>
      </p:sp>
      <p:sp>
        <p:nvSpPr>
          <p:cNvPr id="177" name="Text Placeholder 8"/>
          <p:cNvSpPr>
            <a:spLocks noGrp="1"/>
          </p:cNvSpPr>
          <p:nvPr>
            <p:ph type="body" sz="quarter" idx="22"/>
          </p:nvPr>
        </p:nvSpPr>
        <p:spPr>
          <a:xfrm>
            <a:off x="4303185" y="1665289"/>
            <a:ext cx="3561616" cy="392113"/>
          </a:xfrm>
          <a:prstGeom prst="rect">
            <a:avLst/>
          </a:prstGeom>
        </p:spPr>
        <p:txBody>
          <a:bodyPr/>
          <a:lstStyle/>
          <a:p>
            <a:endParaRPr/>
          </a:p>
        </p:txBody>
      </p:sp>
      <p:sp>
        <p:nvSpPr>
          <p:cNvPr id="178" name="Text Placeholder 8"/>
          <p:cNvSpPr>
            <a:spLocks noGrp="1"/>
          </p:cNvSpPr>
          <p:nvPr>
            <p:ph type="body" sz="quarter" idx="23"/>
          </p:nvPr>
        </p:nvSpPr>
        <p:spPr>
          <a:xfrm>
            <a:off x="8126396" y="1659145"/>
            <a:ext cx="3563956" cy="398257"/>
          </a:xfrm>
          <a:prstGeom prst="rect">
            <a:avLst/>
          </a:prstGeom>
        </p:spPr>
        <p:txBody>
          <a:bodyPr/>
          <a:lstStyle/>
          <a:p>
            <a:endParaRPr/>
          </a:p>
        </p:txBody>
      </p:sp>
      <p:sp>
        <p:nvSpPr>
          <p:cNvPr id="179" name="Text Placeholder 7"/>
          <p:cNvSpPr>
            <a:spLocks noGrp="1"/>
          </p:cNvSpPr>
          <p:nvPr>
            <p:ph type="body" sz="quarter" idx="24"/>
          </p:nvPr>
        </p:nvSpPr>
        <p:spPr>
          <a:xfrm>
            <a:off x="501648" y="6121013"/>
            <a:ext cx="11165421" cy="260737"/>
          </a:xfrm>
          <a:prstGeom prst="rect">
            <a:avLst/>
          </a:prstGeom>
        </p:spPr>
        <p:txBody>
          <a:bodyPr/>
          <a:lstStyle/>
          <a:p>
            <a:pPr>
              <a:spcBef>
                <a:spcPts val="0"/>
              </a:spcBef>
              <a:defRPr sz="900"/>
            </a:pPr>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2 columns of text">
    <p:spTree>
      <p:nvGrpSpPr>
        <p:cNvPr id="1" name=""/>
        <p:cNvGrpSpPr/>
        <p:nvPr/>
      </p:nvGrpSpPr>
      <p:grpSpPr>
        <a:xfrm>
          <a:off x="0" y="0"/>
          <a:ext cx="0" cy="0"/>
          <a:chOff x="0" y="0"/>
          <a:chExt cx="0" cy="0"/>
        </a:xfrm>
      </p:grpSpPr>
      <p:sp>
        <p:nvSpPr>
          <p:cNvPr id="1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87" name="Click to add title"/>
          <p:cNvSpPr txBox="1">
            <a:spLocks noGrp="1"/>
          </p:cNvSpPr>
          <p:nvPr>
            <p:ph type="title" hasCustomPrompt="1"/>
          </p:nvPr>
        </p:nvSpPr>
        <p:spPr>
          <a:xfrm>
            <a:off x="501651" y="317500"/>
            <a:ext cx="11202669" cy="698502"/>
          </a:xfrm>
          <a:prstGeom prst="rect">
            <a:avLst/>
          </a:prstGeom>
        </p:spPr>
        <p:txBody>
          <a:bodyPr/>
          <a:lstStyle/>
          <a:p>
            <a:r>
              <a:t>Click to add title</a:t>
            </a:r>
          </a:p>
        </p:txBody>
      </p:sp>
      <p:sp>
        <p:nvSpPr>
          <p:cNvPr id="188" name="Body Level One…"/>
          <p:cNvSpPr txBox="1">
            <a:spLocks noGrp="1"/>
          </p:cNvSpPr>
          <p:nvPr>
            <p:ph type="body" sz="quarter" idx="1" hasCustomPrompt="1"/>
          </p:nvPr>
        </p:nvSpPr>
        <p:spPr>
          <a:xfrm>
            <a:off x="501651" y="651600"/>
            <a:ext cx="11202669" cy="757255"/>
          </a:xfrm>
          <a:prstGeom prst="rect">
            <a:avLst/>
          </a:prstGeom>
        </p:spPr>
        <p:txBody>
          <a:bodyPr/>
          <a:lstStyle>
            <a:lvl1pPr>
              <a:defRPr sz="1800">
                <a:solidFill>
                  <a:srgbClr val="575757"/>
                </a:solidFill>
              </a:defRPr>
            </a:lvl1pPr>
            <a:lvl2pPr>
              <a:defRPr sz="1800">
                <a:solidFill>
                  <a:srgbClr val="575757"/>
                </a:solidFill>
              </a:defRPr>
            </a:lvl2pPr>
            <a:lvl3pPr marL="244246" indent="-244246">
              <a:defRPr sz="1800">
                <a:solidFill>
                  <a:srgbClr val="575757"/>
                </a:solidFill>
              </a:defRPr>
            </a:lvl3pPr>
            <a:lvl4pPr marL="424246" indent="-244246">
              <a:defRPr sz="1800">
                <a:solidFill>
                  <a:srgbClr val="575757"/>
                </a:solidFill>
              </a:defRPr>
            </a:lvl4pPr>
            <a:lvl5pPr marL="600646" indent="-244246">
              <a:defRPr sz="1800">
                <a:solidFill>
                  <a:srgbClr val="575757"/>
                </a:solidFill>
              </a:defRPr>
            </a:lvl5pPr>
          </a:lstStyle>
          <a:p>
            <a:r>
              <a:t>Click to add subtitle</a:t>
            </a:r>
          </a:p>
          <a:p>
            <a:pPr lvl="1"/>
            <a:endParaRPr/>
          </a:p>
          <a:p>
            <a:pPr lvl="2"/>
            <a:endParaRPr/>
          </a:p>
          <a:p>
            <a:pPr lvl="3"/>
            <a:endParaRPr/>
          </a:p>
          <a:p>
            <a:pPr lvl="4"/>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2 columns - large">
    <p:spTree>
      <p:nvGrpSpPr>
        <p:cNvPr id="1" name=""/>
        <p:cNvGrpSpPr/>
        <p:nvPr/>
      </p:nvGrpSpPr>
      <p:grpSpPr>
        <a:xfrm>
          <a:off x="0" y="0"/>
          <a:ext cx="0" cy="0"/>
          <a:chOff x="0" y="0"/>
          <a:chExt cx="0" cy="0"/>
        </a:xfrm>
      </p:grpSpPr>
      <p:sp>
        <p:nvSpPr>
          <p:cNvPr id="1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96" name="Body Level One…"/>
          <p:cNvSpPr txBox="1">
            <a:spLocks noGrp="1"/>
          </p:cNvSpPr>
          <p:nvPr>
            <p:ph type="body" sz="quarter" idx="1" hasCustomPrompt="1"/>
          </p:nvPr>
        </p:nvSpPr>
        <p:spPr>
          <a:xfrm>
            <a:off x="501650" y="651600"/>
            <a:ext cx="11188700" cy="757255"/>
          </a:xfrm>
          <a:prstGeom prst="rect">
            <a:avLst/>
          </a:prstGeom>
        </p:spPr>
        <p:txBody>
          <a:bodyPr/>
          <a:lstStyle>
            <a:lvl1pPr>
              <a:defRPr sz="1800">
                <a:solidFill>
                  <a:srgbClr val="575757"/>
                </a:solidFill>
              </a:defRPr>
            </a:lvl1pPr>
            <a:lvl2pPr>
              <a:defRPr sz="1800">
                <a:solidFill>
                  <a:srgbClr val="575757"/>
                </a:solidFill>
              </a:defRPr>
            </a:lvl2pPr>
            <a:lvl3pPr marL="244246" indent="-244246">
              <a:defRPr sz="1800">
                <a:solidFill>
                  <a:srgbClr val="575757"/>
                </a:solidFill>
              </a:defRPr>
            </a:lvl3pPr>
            <a:lvl4pPr marL="424246" indent="-244246">
              <a:defRPr sz="1800">
                <a:solidFill>
                  <a:srgbClr val="575757"/>
                </a:solidFill>
              </a:defRPr>
            </a:lvl4pPr>
            <a:lvl5pPr marL="600646" indent="-244246">
              <a:defRPr sz="1800">
                <a:solidFill>
                  <a:srgbClr val="575757"/>
                </a:solidFill>
              </a:defRPr>
            </a:lvl5pPr>
          </a:lstStyle>
          <a:p>
            <a:r>
              <a:t>Click to add subtitle</a:t>
            </a:r>
          </a:p>
          <a:p>
            <a:pPr lvl="1"/>
            <a:endParaRPr/>
          </a:p>
          <a:p>
            <a:pPr lvl="2"/>
            <a:endParaRPr/>
          </a:p>
          <a:p>
            <a:pPr lvl="3"/>
            <a:endParaRPr/>
          </a:p>
          <a:p>
            <a:pPr lvl="4"/>
            <a:endParaRPr/>
          </a:p>
        </p:txBody>
      </p:sp>
      <p:sp>
        <p:nvSpPr>
          <p:cNvPr id="197" name="Click to add title"/>
          <p:cNvSpPr txBox="1">
            <a:spLocks noGrp="1"/>
          </p:cNvSpPr>
          <p:nvPr>
            <p:ph type="title" hasCustomPrompt="1"/>
          </p:nvPr>
        </p:nvSpPr>
        <p:spPr>
          <a:xfrm>
            <a:off x="501650" y="317500"/>
            <a:ext cx="11188700" cy="698500"/>
          </a:xfrm>
          <a:prstGeom prst="rect">
            <a:avLst/>
          </a:prstGeom>
        </p:spPr>
        <p:txBody>
          <a:bodyPr/>
          <a:lstStyle/>
          <a:p>
            <a:r>
              <a:t>Click to add title</a:t>
            </a: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Text and chart">
    <p:spTree>
      <p:nvGrpSpPr>
        <p:cNvPr id="1" name=""/>
        <p:cNvGrpSpPr/>
        <p:nvPr/>
      </p:nvGrpSpPr>
      <p:grpSpPr>
        <a:xfrm>
          <a:off x="0" y="0"/>
          <a:ext cx="0" cy="0"/>
          <a:chOff x="0" y="0"/>
          <a:chExt cx="0" cy="0"/>
        </a:xfrm>
      </p:grpSpPr>
      <p:sp>
        <p:nvSpPr>
          <p:cNvPr id="2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05" name="Body Level One…"/>
          <p:cNvSpPr txBox="1">
            <a:spLocks noGrp="1"/>
          </p:cNvSpPr>
          <p:nvPr>
            <p:ph type="body" sz="half" idx="1"/>
          </p:nvPr>
        </p:nvSpPr>
        <p:spPr>
          <a:xfrm>
            <a:off x="501651" y="1665289"/>
            <a:ext cx="5355166" cy="4455725"/>
          </a:xfrm>
          <a:prstGeom prst="rect">
            <a:avLst/>
          </a:prstGeom>
        </p:spPr>
        <p:txBody>
          <a:bodyPr/>
          <a:lstStyle>
            <a:lvl1pPr>
              <a:tabLst>
                <a:tab pos="5029200" algn="r"/>
              </a:tabLst>
            </a:lvl1pPr>
            <a:lvl2pPr>
              <a:tabLst>
                <a:tab pos="5029200" algn="r"/>
              </a:tabLst>
            </a:lvl2pPr>
            <a:lvl3pPr>
              <a:tabLst>
                <a:tab pos="5029200" algn="r"/>
              </a:tabLst>
            </a:lvl3pPr>
            <a:lvl4pPr>
              <a:tabLst>
                <a:tab pos="5029200" algn="r"/>
              </a:tabLst>
            </a:lvl4pPr>
            <a:lvl5pPr>
              <a:tabLst>
                <a:tab pos="5029200" algn="r"/>
              </a:tabLst>
            </a:lvl5pPr>
          </a:lstStyle>
          <a:p>
            <a:r>
              <a:t>Body Level One</a:t>
            </a:r>
          </a:p>
          <a:p>
            <a:pPr lvl="1"/>
            <a:r>
              <a:t>Body Level Two</a:t>
            </a:r>
          </a:p>
          <a:p>
            <a:pPr lvl="2"/>
            <a:r>
              <a:t>Body Level Three</a:t>
            </a:r>
          </a:p>
          <a:p>
            <a:pPr lvl="3"/>
            <a:r>
              <a:t>Body Level Four</a:t>
            </a:r>
          </a:p>
          <a:p>
            <a:pPr lvl="4"/>
            <a:r>
              <a:t>Body Level Five</a:t>
            </a:r>
          </a:p>
        </p:txBody>
      </p:sp>
      <p:sp>
        <p:nvSpPr>
          <p:cNvPr id="206" name="Text Placeholder 5"/>
          <p:cNvSpPr>
            <a:spLocks noGrp="1"/>
          </p:cNvSpPr>
          <p:nvPr>
            <p:ph type="body" sz="quarter" idx="21"/>
          </p:nvPr>
        </p:nvSpPr>
        <p:spPr>
          <a:xfrm>
            <a:off x="6341223" y="1665288"/>
            <a:ext cx="5349129" cy="420688"/>
          </a:xfrm>
          <a:prstGeom prst="rect">
            <a:avLst/>
          </a:prstGeom>
        </p:spPr>
        <p:txBody>
          <a:bodyPr/>
          <a:lstStyle/>
          <a:p>
            <a:endParaRPr/>
          </a:p>
        </p:txBody>
      </p:sp>
      <p:sp>
        <p:nvSpPr>
          <p:cNvPr id="207" name="Text Placeholder 8"/>
          <p:cNvSpPr>
            <a:spLocks noGrp="1"/>
          </p:cNvSpPr>
          <p:nvPr>
            <p:ph type="body" sz="quarter" idx="22" hasCustomPrompt="1"/>
          </p:nvPr>
        </p:nvSpPr>
        <p:spPr>
          <a:xfrm>
            <a:off x="501650" y="651600"/>
            <a:ext cx="11188700" cy="757255"/>
          </a:xfrm>
          <a:prstGeom prst="rect">
            <a:avLst/>
          </a:prstGeom>
        </p:spPr>
        <p:txBody>
          <a:bodyPr/>
          <a:lstStyle>
            <a:lvl1pPr>
              <a:defRPr sz="1800">
                <a:solidFill>
                  <a:srgbClr val="575757"/>
                </a:solidFill>
              </a:defRPr>
            </a:lvl1pPr>
          </a:lstStyle>
          <a:p>
            <a:r>
              <a:t>Click to add subtitle</a:t>
            </a:r>
          </a:p>
        </p:txBody>
      </p:sp>
      <p:sp>
        <p:nvSpPr>
          <p:cNvPr id="208" name="Click to add title"/>
          <p:cNvSpPr txBox="1">
            <a:spLocks noGrp="1"/>
          </p:cNvSpPr>
          <p:nvPr>
            <p:ph type="title" hasCustomPrompt="1"/>
          </p:nvPr>
        </p:nvSpPr>
        <p:spPr>
          <a:xfrm>
            <a:off x="501650" y="317500"/>
            <a:ext cx="11188700" cy="698502"/>
          </a:xfrm>
          <a:prstGeom prst="rect">
            <a:avLst/>
          </a:prstGeom>
        </p:spPr>
        <p:txBody>
          <a:bodyPr/>
          <a:lstStyle/>
          <a:p>
            <a:r>
              <a:t>Click to add title</a:t>
            </a:r>
          </a:p>
        </p:txBody>
      </p:sp>
      <p:sp>
        <p:nvSpPr>
          <p:cNvPr id="209" name="Text Placeholder 7"/>
          <p:cNvSpPr>
            <a:spLocks noGrp="1"/>
          </p:cNvSpPr>
          <p:nvPr>
            <p:ph type="body" sz="quarter" idx="23"/>
          </p:nvPr>
        </p:nvSpPr>
        <p:spPr>
          <a:xfrm>
            <a:off x="501650" y="6121013"/>
            <a:ext cx="11188700" cy="260737"/>
          </a:xfrm>
          <a:prstGeom prst="rect">
            <a:avLst/>
          </a:prstGeom>
        </p:spPr>
        <p:txBody>
          <a:bodyPr/>
          <a:lstStyle/>
          <a:p>
            <a:pPr>
              <a:spcBef>
                <a:spcPts val="0"/>
              </a:spcBef>
              <a:defRPr sz="1100"/>
            </a:pPr>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2 chart">
    <p:spTree>
      <p:nvGrpSpPr>
        <p:cNvPr id="1" name=""/>
        <p:cNvGrpSpPr/>
        <p:nvPr/>
      </p:nvGrpSpPr>
      <p:grpSpPr>
        <a:xfrm>
          <a:off x="0" y="0"/>
          <a:ext cx="0" cy="0"/>
          <a:chOff x="0" y="0"/>
          <a:chExt cx="0" cy="0"/>
        </a:xfrm>
      </p:grpSpPr>
      <p:sp>
        <p:nvSpPr>
          <p:cNvPr id="21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17" name="Body Level One…"/>
          <p:cNvSpPr txBox="1">
            <a:spLocks noGrp="1"/>
          </p:cNvSpPr>
          <p:nvPr>
            <p:ph type="body" sz="quarter" idx="1"/>
          </p:nvPr>
        </p:nvSpPr>
        <p:spPr>
          <a:xfrm>
            <a:off x="6341221" y="1665288"/>
            <a:ext cx="5349130" cy="42068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18" name="Text Placeholder 8"/>
          <p:cNvSpPr>
            <a:spLocks noGrp="1"/>
          </p:cNvSpPr>
          <p:nvPr>
            <p:ph type="body" sz="quarter" idx="21" hasCustomPrompt="1"/>
          </p:nvPr>
        </p:nvSpPr>
        <p:spPr>
          <a:xfrm>
            <a:off x="501650" y="651600"/>
            <a:ext cx="11188700" cy="757255"/>
          </a:xfrm>
          <a:prstGeom prst="rect">
            <a:avLst/>
          </a:prstGeom>
        </p:spPr>
        <p:txBody>
          <a:bodyPr/>
          <a:lstStyle>
            <a:lvl1pPr>
              <a:defRPr sz="1800">
                <a:solidFill>
                  <a:srgbClr val="575757"/>
                </a:solidFill>
              </a:defRPr>
            </a:lvl1pPr>
          </a:lstStyle>
          <a:p>
            <a:r>
              <a:t>Click to add subtitle</a:t>
            </a:r>
          </a:p>
        </p:txBody>
      </p:sp>
      <p:sp>
        <p:nvSpPr>
          <p:cNvPr id="219" name="Click to add title"/>
          <p:cNvSpPr txBox="1">
            <a:spLocks noGrp="1"/>
          </p:cNvSpPr>
          <p:nvPr>
            <p:ph type="title" hasCustomPrompt="1"/>
          </p:nvPr>
        </p:nvSpPr>
        <p:spPr>
          <a:xfrm>
            <a:off x="501650" y="317500"/>
            <a:ext cx="11188700" cy="698502"/>
          </a:xfrm>
          <a:prstGeom prst="rect">
            <a:avLst/>
          </a:prstGeom>
        </p:spPr>
        <p:txBody>
          <a:bodyPr/>
          <a:lstStyle/>
          <a:p>
            <a:r>
              <a:t>Click to add title</a:t>
            </a:r>
          </a:p>
        </p:txBody>
      </p:sp>
      <p:sp>
        <p:nvSpPr>
          <p:cNvPr id="220" name="Text Placeholder 7"/>
          <p:cNvSpPr>
            <a:spLocks noGrp="1"/>
          </p:cNvSpPr>
          <p:nvPr>
            <p:ph type="body" sz="quarter" idx="22"/>
          </p:nvPr>
        </p:nvSpPr>
        <p:spPr>
          <a:xfrm>
            <a:off x="501648" y="6121013"/>
            <a:ext cx="11165421" cy="260737"/>
          </a:xfrm>
          <a:prstGeom prst="rect">
            <a:avLst/>
          </a:prstGeom>
        </p:spPr>
        <p:txBody>
          <a:bodyPr/>
          <a:lstStyle/>
          <a:p>
            <a:pPr>
              <a:spcBef>
                <a:spcPts val="0"/>
              </a:spcBef>
              <a:defRPr sz="1100"/>
            </a:pPr>
            <a:endParaRPr/>
          </a:p>
        </p:txBody>
      </p:sp>
      <p:sp>
        <p:nvSpPr>
          <p:cNvPr id="221" name="Text Placeholder 5"/>
          <p:cNvSpPr>
            <a:spLocks noGrp="1"/>
          </p:cNvSpPr>
          <p:nvPr>
            <p:ph type="body" sz="quarter" idx="23"/>
          </p:nvPr>
        </p:nvSpPr>
        <p:spPr>
          <a:xfrm>
            <a:off x="501648" y="1665288"/>
            <a:ext cx="5339066" cy="420688"/>
          </a:xfrm>
          <a:prstGeom prst="rect">
            <a:avLst/>
          </a:prstGeom>
        </p:spPr>
        <p:txBody>
          <a:bodyPr/>
          <a:lstStyle/>
          <a:p>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2 column content">
    <p:spTree>
      <p:nvGrpSpPr>
        <p:cNvPr id="1" name=""/>
        <p:cNvGrpSpPr/>
        <p:nvPr/>
      </p:nvGrpSpPr>
      <p:grpSpPr>
        <a:xfrm>
          <a:off x="0" y="0"/>
          <a:ext cx="0" cy="0"/>
          <a:chOff x="0" y="0"/>
          <a:chExt cx="0" cy="0"/>
        </a:xfrm>
      </p:grpSpPr>
      <p:sp>
        <p:nvSpPr>
          <p:cNvPr id="22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29" name="Click to add title"/>
          <p:cNvSpPr txBox="1">
            <a:spLocks noGrp="1"/>
          </p:cNvSpPr>
          <p:nvPr>
            <p:ph type="title" hasCustomPrompt="1"/>
          </p:nvPr>
        </p:nvSpPr>
        <p:spPr>
          <a:xfrm>
            <a:off x="501651" y="317500"/>
            <a:ext cx="11188701" cy="698502"/>
          </a:xfrm>
          <a:prstGeom prst="rect">
            <a:avLst/>
          </a:prstGeom>
        </p:spPr>
        <p:txBody>
          <a:bodyPr/>
          <a:lstStyle/>
          <a:p>
            <a:r>
              <a:t>Click to add title</a:t>
            </a:r>
          </a:p>
        </p:txBody>
      </p:sp>
      <p:sp>
        <p:nvSpPr>
          <p:cNvPr id="230" name="Body Level One…"/>
          <p:cNvSpPr txBox="1">
            <a:spLocks noGrp="1"/>
          </p:cNvSpPr>
          <p:nvPr>
            <p:ph type="body" sz="half" idx="1"/>
          </p:nvPr>
        </p:nvSpPr>
        <p:spPr>
          <a:xfrm>
            <a:off x="501650" y="1665289"/>
            <a:ext cx="4431858" cy="4716463"/>
          </a:xfrm>
          <a:prstGeom prst="rect">
            <a:avLst/>
          </a:prstGeom>
        </p:spPr>
        <p:txBody>
          <a:bodyPr/>
          <a:lstStyle>
            <a:lvl1pPr>
              <a:tabLst>
                <a:tab pos="5029200" algn="r"/>
              </a:tabLst>
            </a:lvl1pPr>
            <a:lvl2pPr>
              <a:tabLst>
                <a:tab pos="5029200" algn="r"/>
              </a:tabLst>
            </a:lvl2pPr>
            <a:lvl3pPr>
              <a:tabLst>
                <a:tab pos="5029200" algn="r"/>
              </a:tabLst>
            </a:lvl3pPr>
            <a:lvl4pPr>
              <a:tabLst>
                <a:tab pos="5029200" algn="r"/>
              </a:tabLst>
            </a:lvl4pPr>
            <a:lvl5pPr>
              <a:tabLst>
                <a:tab pos="5029200" algn="r"/>
              </a:tabLst>
            </a:lvl5pPr>
          </a:lstStyle>
          <a:p>
            <a:r>
              <a:t>Body Level One</a:t>
            </a:r>
          </a:p>
          <a:p>
            <a:pPr lvl="1"/>
            <a:r>
              <a:t>Body Level Two</a:t>
            </a:r>
          </a:p>
          <a:p>
            <a:pPr lvl="2"/>
            <a:r>
              <a:t>Body Level Three</a:t>
            </a:r>
          </a:p>
          <a:p>
            <a:pPr lvl="3"/>
            <a:r>
              <a:t>Body Level Four</a:t>
            </a:r>
          </a:p>
          <a:p>
            <a:pPr lvl="4"/>
            <a:r>
              <a:t>Body Level Five</a:t>
            </a:r>
          </a:p>
        </p:txBody>
      </p:sp>
      <p:sp>
        <p:nvSpPr>
          <p:cNvPr id="231" name="Text Placeholder 8"/>
          <p:cNvSpPr>
            <a:spLocks noGrp="1"/>
          </p:cNvSpPr>
          <p:nvPr>
            <p:ph type="body" sz="quarter" idx="21" hasCustomPrompt="1"/>
          </p:nvPr>
        </p:nvSpPr>
        <p:spPr>
          <a:xfrm>
            <a:off x="501650" y="651600"/>
            <a:ext cx="11188700" cy="757255"/>
          </a:xfrm>
          <a:prstGeom prst="rect">
            <a:avLst/>
          </a:prstGeom>
        </p:spPr>
        <p:txBody>
          <a:bodyPr/>
          <a:lstStyle>
            <a:lvl1pPr>
              <a:defRPr sz="1800">
                <a:solidFill>
                  <a:srgbClr val="575757"/>
                </a:solidFill>
              </a:defRPr>
            </a:lvl1pPr>
          </a:lstStyle>
          <a:p>
            <a:r>
              <a:t>Click to add subtitle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2 content with quote ">
    <p:spTree>
      <p:nvGrpSpPr>
        <p:cNvPr id="1" name=""/>
        <p:cNvGrpSpPr/>
        <p:nvPr/>
      </p:nvGrpSpPr>
      <p:grpSpPr>
        <a:xfrm>
          <a:off x="0" y="0"/>
          <a:ext cx="0" cy="0"/>
          <a:chOff x="0" y="0"/>
          <a:chExt cx="0" cy="0"/>
        </a:xfrm>
      </p:grpSpPr>
      <p:sp>
        <p:nvSpPr>
          <p:cNvPr id="23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39" name="Click to add title"/>
          <p:cNvSpPr txBox="1">
            <a:spLocks noGrp="1"/>
          </p:cNvSpPr>
          <p:nvPr>
            <p:ph type="title" hasCustomPrompt="1"/>
          </p:nvPr>
        </p:nvSpPr>
        <p:spPr>
          <a:xfrm>
            <a:off x="501651" y="317500"/>
            <a:ext cx="11188701" cy="698500"/>
          </a:xfrm>
          <a:prstGeom prst="rect">
            <a:avLst/>
          </a:prstGeom>
        </p:spPr>
        <p:txBody>
          <a:bodyPr/>
          <a:lstStyle/>
          <a:p>
            <a:r>
              <a:t>Click to add title</a:t>
            </a:r>
          </a:p>
        </p:txBody>
      </p:sp>
      <p:sp>
        <p:nvSpPr>
          <p:cNvPr id="240" name="Body Level One…"/>
          <p:cNvSpPr txBox="1">
            <a:spLocks noGrp="1"/>
          </p:cNvSpPr>
          <p:nvPr>
            <p:ph type="body" sz="half" idx="1"/>
          </p:nvPr>
        </p:nvSpPr>
        <p:spPr>
          <a:xfrm>
            <a:off x="7577881" y="1658679"/>
            <a:ext cx="4112469" cy="4723074"/>
          </a:xfrm>
          <a:prstGeom prst="rect">
            <a:avLst/>
          </a:prstGeom>
        </p:spPr>
        <p:txBody>
          <a:bodyPr/>
          <a:lstStyle>
            <a:lvl1pPr>
              <a:tabLst>
                <a:tab pos="5029200" algn="r"/>
              </a:tabLst>
              <a:defRPr sz="2100">
                <a:solidFill>
                  <a:schemeClr val="accent3"/>
                </a:solidFill>
              </a:defRPr>
            </a:lvl1pPr>
            <a:lvl2pPr>
              <a:tabLst>
                <a:tab pos="5029200" algn="r"/>
              </a:tabLst>
              <a:defRPr sz="2100">
                <a:solidFill>
                  <a:schemeClr val="accent3"/>
                </a:solidFill>
              </a:defRPr>
            </a:lvl2pPr>
            <a:lvl3pPr marL="284953" indent="-284953">
              <a:tabLst>
                <a:tab pos="5029200" algn="r"/>
              </a:tabLst>
              <a:defRPr sz="2100">
                <a:solidFill>
                  <a:schemeClr val="accent3"/>
                </a:solidFill>
              </a:defRPr>
            </a:lvl3pPr>
            <a:lvl4pPr marL="464953" indent="-284953">
              <a:tabLst>
                <a:tab pos="5029200" algn="r"/>
              </a:tabLst>
              <a:defRPr sz="2100">
                <a:solidFill>
                  <a:schemeClr val="accent3"/>
                </a:solidFill>
              </a:defRPr>
            </a:lvl4pPr>
            <a:lvl5pPr marL="641353" indent="-284953">
              <a:tabLst>
                <a:tab pos="5029200" algn="r"/>
              </a:tabLst>
              <a:defRPr sz="2100">
                <a:solidFill>
                  <a:schemeClr val="accent3"/>
                </a:solidFill>
              </a:defRPr>
            </a:lvl5pPr>
          </a:lstStyle>
          <a:p>
            <a:r>
              <a:t>Body Level One</a:t>
            </a:r>
          </a:p>
          <a:p>
            <a:pPr lvl="1"/>
            <a:r>
              <a:t>Body Level Two</a:t>
            </a:r>
          </a:p>
          <a:p>
            <a:pPr lvl="2"/>
            <a:r>
              <a:t>Body Level Three</a:t>
            </a:r>
          </a:p>
          <a:p>
            <a:pPr lvl="3"/>
            <a:r>
              <a:t>Body Level Four</a:t>
            </a:r>
          </a:p>
          <a:p>
            <a:pPr lvl="4"/>
            <a:r>
              <a:t>Body Level Five</a:t>
            </a:r>
          </a:p>
        </p:txBody>
      </p:sp>
      <p:sp>
        <p:nvSpPr>
          <p:cNvPr id="241" name="Text Placeholder 8"/>
          <p:cNvSpPr>
            <a:spLocks noGrp="1"/>
          </p:cNvSpPr>
          <p:nvPr>
            <p:ph type="body" sz="quarter" idx="21" hasCustomPrompt="1"/>
          </p:nvPr>
        </p:nvSpPr>
        <p:spPr>
          <a:xfrm>
            <a:off x="501651" y="651600"/>
            <a:ext cx="11188701" cy="757255"/>
          </a:xfrm>
          <a:prstGeom prst="rect">
            <a:avLst/>
          </a:prstGeom>
        </p:spPr>
        <p:txBody>
          <a:bodyPr/>
          <a:lstStyle>
            <a:lvl1pPr>
              <a:defRPr sz="1800">
                <a:solidFill>
                  <a:srgbClr val="575757"/>
                </a:solidFill>
              </a:defRPr>
            </a:lvl1pPr>
          </a:lstStyle>
          <a:p>
            <a:r>
              <a:t>Click to add subtitle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Title Slide - White">
    <p:bg>
      <p:bgPr>
        <a:solidFill>
          <a:srgbClr val="000000"/>
        </a:solidFill>
        <a:effectLst/>
      </p:bgPr>
    </p:bg>
    <p:spTree>
      <p:nvGrpSpPr>
        <p:cNvPr id="1" name=""/>
        <p:cNvGrpSpPr/>
        <p:nvPr/>
      </p:nvGrpSpPr>
      <p:grpSpPr>
        <a:xfrm>
          <a:off x="0" y="0"/>
          <a:ext cx="0" cy="0"/>
          <a:chOff x="0" y="0"/>
          <a:chExt cx="0" cy="0"/>
        </a:xfrm>
      </p:grpSpPr>
      <p:sp>
        <p:nvSpPr>
          <p:cNvPr id="35" name="Picture Placeholder 8"/>
          <p:cNvSpPr>
            <a:spLocks noGrp="1"/>
          </p:cNvSpPr>
          <p:nvPr>
            <p:ph type="pic" idx="21"/>
          </p:nvPr>
        </p:nvSpPr>
        <p:spPr>
          <a:xfrm>
            <a:off x="2489812" y="987552"/>
            <a:ext cx="7200002" cy="4934404"/>
          </a:xfrm>
          <a:prstGeom prst="rect">
            <a:avLst/>
          </a:prstGeom>
        </p:spPr>
        <p:txBody>
          <a:bodyPr lIns="91439" tIns="45719" rIns="91439" bIns="45719">
            <a:noAutofit/>
          </a:bodyPr>
          <a:lstStyle/>
          <a:p>
            <a:endParaRPr/>
          </a:p>
        </p:txBody>
      </p:sp>
      <p:sp>
        <p:nvSpPr>
          <p:cNvPr id="36" name="Title Text"/>
          <p:cNvSpPr txBox="1">
            <a:spLocks noGrp="1"/>
          </p:cNvSpPr>
          <p:nvPr>
            <p:ph type="title"/>
          </p:nvPr>
        </p:nvSpPr>
        <p:spPr>
          <a:xfrm>
            <a:off x="501651" y="5549439"/>
            <a:ext cx="5594349" cy="324001"/>
          </a:xfrm>
          <a:prstGeom prst="rect">
            <a:avLst/>
          </a:prstGeom>
        </p:spPr>
        <p:txBody>
          <a:bodyPr/>
          <a:lstStyle>
            <a:lvl1pPr>
              <a:defRPr b="1">
                <a:solidFill>
                  <a:srgbClr val="FFFFFF"/>
                </a:solidFill>
                <a:latin typeface="+mn-lt"/>
                <a:ea typeface="+mn-ea"/>
                <a:cs typeface="+mn-cs"/>
                <a:sym typeface="Calibri"/>
              </a:defRPr>
            </a:lvl1pPr>
          </a:lstStyle>
          <a:p>
            <a:r>
              <a:t>Title Text</a:t>
            </a:r>
          </a:p>
        </p:txBody>
      </p:sp>
      <p:sp>
        <p:nvSpPr>
          <p:cNvPr id="37" name="Body Level One…"/>
          <p:cNvSpPr txBox="1">
            <a:spLocks noGrp="1"/>
          </p:cNvSpPr>
          <p:nvPr>
            <p:ph type="body" sz="quarter" idx="1"/>
          </p:nvPr>
        </p:nvSpPr>
        <p:spPr>
          <a:xfrm>
            <a:off x="501651" y="5864230"/>
            <a:ext cx="5594349" cy="505646"/>
          </a:xfrm>
          <a:prstGeom prst="rect">
            <a:avLst/>
          </a:prstGeom>
        </p:spPr>
        <p:txBody>
          <a:bodyPr/>
          <a:lstStyle>
            <a:lvl1pPr>
              <a:spcBef>
                <a:spcPts val="0"/>
              </a:spcBef>
              <a:defRPr sz="1800">
                <a:solidFill>
                  <a:srgbClr val="FFFFFF"/>
                </a:solidFill>
              </a:defRPr>
            </a:lvl1pPr>
            <a:lvl2pPr indent="457200">
              <a:spcBef>
                <a:spcPts val="0"/>
              </a:spcBef>
              <a:defRPr sz="1800">
                <a:solidFill>
                  <a:srgbClr val="FFFFFF"/>
                </a:solidFill>
              </a:defRPr>
            </a:lvl2pPr>
            <a:lvl3pPr marL="0" indent="914400">
              <a:spcBef>
                <a:spcPts val="0"/>
              </a:spcBef>
              <a:buSzTx/>
              <a:buNone/>
              <a:defRPr sz="1800">
                <a:solidFill>
                  <a:srgbClr val="FFFFFF"/>
                </a:solidFill>
              </a:defRPr>
            </a:lvl3pPr>
            <a:lvl4pPr marL="0" indent="1371600">
              <a:spcBef>
                <a:spcPts val="0"/>
              </a:spcBef>
              <a:buSzTx/>
              <a:buNone/>
              <a:defRPr sz="1800">
                <a:solidFill>
                  <a:srgbClr val="FFFFFF"/>
                </a:solidFill>
              </a:defRPr>
            </a:lvl4pPr>
            <a:lvl5pPr marL="0" indent="1828800">
              <a:spcBef>
                <a:spcPts val="0"/>
              </a:spcBef>
              <a:buSz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38" name="Text Placeholder 4"/>
          <p:cNvSpPr>
            <a:spLocks noGrp="1"/>
          </p:cNvSpPr>
          <p:nvPr>
            <p:ph type="body" sz="quarter" idx="22"/>
          </p:nvPr>
        </p:nvSpPr>
        <p:spPr>
          <a:xfrm>
            <a:off x="501650" y="6381750"/>
            <a:ext cx="5594351" cy="298450"/>
          </a:xfrm>
          <a:prstGeom prst="rect">
            <a:avLst/>
          </a:prstGeom>
        </p:spPr>
        <p:txBody>
          <a:bodyPr/>
          <a:lstStyle/>
          <a:p>
            <a:pPr>
              <a:spcBef>
                <a:spcPts val="0"/>
              </a:spcBef>
              <a:defRPr>
                <a:solidFill>
                  <a:srgbClr val="FFFFFF"/>
                </a:solidFill>
                <a:latin typeface="+mn-lt"/>
                <a:ea typeface="+mn-ea"/>
                <a:cs typeface="+mn-cs"/>
                <a:sym typeface="Calibri"/>
              </a:defRPr>
            </a:pPr>
            <a:endParaRPr/>
          </a:p>
        </p:txBody>
      </p:sp>
      <p:grpSp>
        <p:nvGrpSpPr>
          <p:cNvPr id="49" name="Group 18"/>
          <p:cNvGrpSpPr/>
          <p:nvPr/>
        </p:nvGrpSpPr>
        <p:grpSpPr>
          <a:xfrm>
            <a:off x="499871" y="374903"/>
            <a:ext cx="2157986" cy="303285"/>
            <a:chOff x="0" y="0"/>
            <a:chExt cx="2157984" cy="303283"/>
          </a:xfrm>
        </p:grpSpPr>
        <p:sp>
          <p:nvSpPr>
            <p:cNvPr id="39" name="Oval 5"/>
            <p:cNvSpPr/>
            <p:nvPr/>
          </p:nvSpPr>
          <p:spPr>
            <a:xfrm>
              <a:off x="2042190" y="217301"/>
              <a:ext cx="115795" cy="85983"/>
            </a:xfrm>
            <a:prstGeom prst="ellipse">
              <a:avLst/>
            </a:prstGeom>
            <a:solidFill>
              <a:schemeClr val="accent1"/>
            </a:solidFill>
            <a:ln w="12700" cap="flat">
              <a:noFill/>
              <a:miter lim="400000"/>
            </a:ln>
            <a:effectLst/>
          </p:spPr>
          <p:txBody>
            <a:bodyPr wrap="square" lIns="88900" tIns="88900" rIns="88900" bIns="88900" numCol="1" anchor="t">
              <a:noAutofit/>
            </a:bodyPr>
            <a:lstStyle/>
            <a:p>
              <a:pPr>
                <a:defRPr sz="2600">
                  <a:solidFill>
                    <a:srgbClr val="FFFFFF"/>
                  </a:solidFill>
                </a:defRPr>
              </a:pPr>
              <a:endParaRPr/>
            </a:p>
          </p:txBody>
        </p:sp>
        <p:sp>
          <p:nvSpPr>
            <p:cNvPr id="40" name="Freeform 6"/>
            <p:cNvSpPr/>
            <p:nvPr/>
          </p:nvSpPr>
          <p:spPr>
            <a:xfrm>
              <a:off x="-1" y="1563"/>
              <a:ext cx="328436" cy="297031"/>
            </a:xfrm>
            <a:custGeom>
              <a:avLst/>
              <a:gdLst/>
              <a:ahLst/>
              <a:cxnLst>
                <a:cxn ang="0">
                  <a:pos x="wd2" y="hd2"/>
                </a:cxn>
                <a:cxn ang="5400000">
                  <a:pos x="wd2" y="hd2"/>
                </a:cxn>
                <a:cxn ang="10800000">
                  <a:pos x="wd2" y="hd2"/>
                </a:cxn>
                <a:cxn ang="16200000">
                  <a:pos x="wd2" y="hd2"/>
                </a:cxn>
              </a:cxnLst>
              <a:rect l="0" t="0" r="r" b="b"/>
              <a:pathLst>
                <a:path w="21600" h="21600" extrusionOk="0">
                  <a:moveTo>
                    <a:pt x="21600" y="10333"/>
                  </a:moveTo>
                  <a:cubicBezTo>
                    <a:pt x="21600" y="13944"/>
                    <a:pt x="20396" y="16745"/>
                    <a:pt x="18063" y="18674"/>
                  </a:cubicBezTo>
                  <a:cubicBezTo>
                    <a:pt x="15730" y="20604"/>
                    <a:pt x="12418" y="21600"/>
                    <a:pt x="8203" y="21600"/>
                  </a:cubicBezTo>
                  <a:cubicBezTo>
                    <a:pt x="0" y="21600"/>
                    <a:pt x="0" y="21600"/>
                    <a:pt x="0" y="21600"/>
                  </a:cubicBezTo>
                  <a:cubicBezTo>
                    <a:pt x="0" y="0"/>
                    <a:pt x="0" y="0"/>
                    <a:pt x="0" y="0"/>
                  </a:cubicBezTo>
                  <a:cubicBezTo>
                    <a:pt x="8806" y="0"/>
                    <a:pt x="8806" y="0"/>
                    <a:pt x="8806" y="0"/>
                  </a:cubicBezTo>
                  <a:cubicBezTo>
                    <a:pt x="12870" y="0"/>
                    <a:pt x="16031" y="934"/>
                    <a:pt x="18289" y="2677"/>
                  </a:cubicBezTo>
                  <a:cubicBezTo>
                    <a:pt x="20471" y="4482"/>
                    <a:pt x="21600" y="7034"/>
                    <a:pt x="21600" y="10333"/>
                  </a:cubicBezTo>
                  <a:moveTo>
                    <a:pt x="14450" y="10582"/>
                  </a:moveTo>
                  <a:cubicBezTo>
                    <a:pt x="14450" y="8590"/>
                    <a:pt x="13999" y="7096"/>
                    <a:pt x="13095" y="6163"/>
                  </a:cubicBezTo>
                  <a:cubicBezTo>
                    <a:pt x="12117" y="5229"/>
                    <a:pt x="10762" y="4731"/>
                    <a:pt x="8881" y="4731"/>
                  </a:cubicBezTo>
                  <a:cubicBezTo>
                    <a:pt x="6849" y="4731"/>
                    <a:pt x="6849" y="4731"/>
                    <a:pt x="6849" y="4731"/>
                  </a:cubicBezTo>
                  <a:cubicBezTo>
                    <a:pt x="6849" y="16807"/>
                    <a:pt x="6849" y="16807"/>
                    <a:pt x="6849" y="16807"/>
                  </a:cubicBezTo>
                  <a:cubicBezTo>
                    <a:pt x="8354" y="16807"/>
                    <a:pt x="8354" y="16807"/>
                    <a:pt x="8354" y="16807"/>
                  </a:cubicBezTo>
                  <a:cubicBezTo>
                    <a:pt x="10461" y="16807"/>
                    <a:pt x="12042" y="16309"/>
                    <a:pt x="13020" y="15251"/>
                  </a:cubicBezTo>
                  <a:cubicBezTo>
                    <a:pt x="13999" y="14255"/>
                    <a:pt x="14450" y="12699"/>
                    <a:pt x="14450" y="10582"/>
                  </a:cubicBezTo>
                </a:path>
              </a:pathLst>
            </a:custGeom>
            <a:solidFill>
              <a:srgbClr val="FFFFFF"/>
            </a:solidFill>
            <a:ln w="12700" cap="flat">
              <a:noFill/>
              <a:miter lim="400000"/>
            </a:ln>
            <a:effectLst/>
          </p:spPr>
          <p:txBody>
            <a:bodyPr wrap="square" lIns="88900" tIns="88900" rIns="88900" bIns="88900" numCol="1" anchor="t">
              <a:noAutofit/>
            </a:bodyPr>
            <a:lstStyle/>
            <a:p>
              <a:pPr>
                <a:defRPr sz="2600">
                  <a:solidFill>
                    <a:srgbClr val="FFFFFF"/>
                  </a:solidFill>
                </a:defRPr>
              </a:pPr>
              <a:endParaRPr/>
            </a:p>
          </p:txBody>
        </p:sp>
        <p:sp>
          <p:nvSpPr>
            <p:cNvPr id="41" name="Rectangle 7"/>
            <p:cNvSpPr/>
            <p:nvPr/>
          </p:nvSpPr>
          <p:spPr>
            <a:xfrm>
              <a:off x="673712" y="-1"/>
              <a:ext cx="98951" cy="298595"/>
            </a:xfrm>
            <a:prstGeom prst="rect">
              <a:avLst/>
            </a:prstGeom>
            <a:solidFill>
              <a:srgbClr val="FFFFFF"/>
            </a:solidFill>
            <a:ln w="12700" cap="flat">
              <a:noFill/>
              <a:miter lim="400000"/>
            </a:ln>
            <a:effectLst/>
          </p:spPr>
          <p:txBody>
            <a:bodyPr wrap="square" lIns="88900" tIns="88900" rIns="88900" bIns="88900" numCol="1" anchor="t">
              <a:noAutofit/>
            </a:bodyPr>
            <a:lstStyle/>
            <a:p>
              <a:pPr>
                <a:defRPr sz="2600">
                  <a:solidFill>
                    <a:srgbClr val="FFFFFF"/>
                  </a:solidFill>
                </a:defRPr>
              </a:pPr>
              <a:endParaRPr/>
            </a:p>
          </p:txBody>
        </p:sp>
        <p:sp>
          <p:nvSpPr>
            <p:cNvPr id="42" name="Freeform 8"/>
            <p:cNvSpPr/>
            <p:nvPr/>
          </p:nvSpPr>
          <p:spPr>
            <a:xfrm>
              <a:off x="812665" y="73476"/>
              <a:ext cx="286329" cy="228245"/>
            </a:xfrm>
            <a:custGeom>
              <a:avLst/>
              <a:gdLst/>
              <a:ahLst/>
              <a:cxnLst>
                <a:cxn ang="0">
                  <a:pos x="wd2" y="hd2"/>
                </a:cxn>
                <a:cxn ang="5400000">
                  <a:pos x="wd2" y="hd2"/>
                </a:cxn>
                <a:cxn ang="10800000">
                  <a:pos x="wd2" y="hd2"/>
                </a:cxn>
                <a:cxn ang="16200000">
                  <a:pos x="wd2" y="hd2"/>
                </a:cxn>
              </a:cxnLst>
              <a:rect l="0" t="0" r="r" b="b"/>
              <a:pathLst>
                <a:path w="21600" h="21600" extrusionOk="0">
                  <a:moveTo>
                    <a:pt x="21600" y="10760"/>
                  </a:moveTo>
                  <a:cubicBezTo>
                    <a:pt x="21600" y="14157"/>
                    <a:pt x="20657" y="16827"/>
                    <a:pt x="18686" y="18769"/>
                  </a:cubicBezTo>
                  <a:cubicBezTo>
                    <a:pt x="16800" y="20710"/>
                    <a:pt x="14143" y="21600"/>
                    <a:pt x="10714" y="21600"/>
                  </a:cubicBezTo>
                  <a:cubicBezTo>
                    <a:pt x="7457" y="21600"/>
                    <a:pt x="4800" y="20629"/>
                    <a:pt x="2914" y="18688"/>
                  </a:cubicBezTo>
                  <a:cubicBezTo>
                    <a:pt x="943" y="16746"/>
                    <a:pt x="0" y="14076"/>
                    <a:pt x="0" y="10760"/>
                  </a:cubicBezTo>
                  <a:cubicBezTo>
                    <a:pt x="0" y="7362"/>
                    <a:pt x="943" y="4692"/>
                    <a:pt x="2829" y="2831"/>
                  </a:cubicBezTo>
                  <a:cubicBezTo>
                    <a:pt x="4714" y="971"/>
                    <a:pt x="7371" y="0"/>
                    <a:pt x="10886" y="0"/>
                  </a:cubicBezTo>
                  <a:cubicBezTo>
                    <a:pt x="12943" y="0"/>
                    <a:pt x="14829" y="404"/>
                    <a:pt x="16457" y="1294"/>
                  </a:cubicBezTo>
                  <a:cubicBezTo>
                    <a:pt x="18086" y="2184"/>
                    <a:pt x="19371" y="3398"/>
                    <a:pt x="20229" y="5097"/>
                  </a:cubicBezTo>
                  <a:cubicBezTo>
                    <a:pt x="21171" y="6715"/>
                    <a:pt x="21600" y="8575"/>
                    <a:pt x="21600" y="10760"/>
                  </a:cubicBezTo>
                  <a:moveTo>
                    <a:pt x="7543" y="10760"/>
                  </a:moveTo>
                  <a:cubicBezTo>
                    <a:pt x="7543" y="12539"/>
                    <a:pt x="7800" y="13915"/>
                    <a:pt x="8314" y="14885"/>
                  </a:cubicBezTo>
                  <a:cubicBezTo>
                    <a:pt x="8829" y="15775"/>
                    <a:pt x="9600" y="16261"/>
                    <a:pt x="10800" y="16261"/>
                  </a:cubicBezTo>
                  <a:cubicBezTo>
                    <a:pt x="12000" y="16261"/>
                    <a:pt x="12771" y="15775"/>
                    <a:pt x="13286" y="14885"/>
                  </a:cubicBezTo>
                  <a:cubicBezTo>
                    <a:pt x="13714" y="13915"/>
                    <a:pt x="13971" y="12539"/>
                    <a:pt x="13971" y="10760"/>
                  </a:cubicBezTo>
                  <a:cubicBezTo>
                    <a:pt x="13971" y="8980"/>
                    <a:pt x="13714" y="7604"/>
                    <a:pt x="13286" y="6715"/>
                  </a:cubicBezTo>
                  <a:cubicBezTo>
                    <a:pt x="12771" y="5825"/>
                    <a:pt x="11914" y="5339"/>
                    <a:pt x="10800" y="5339"/>
                  </a:cubicBezTo>
                  <a:cubicBezTo>
                    <a:pt x="9600" y="5339"/>
                    <a:pt x="8829" y="5825"/>
                    <a:pt x="8314" y="6715"/>
                  </a:cubicBezTo>
                  <a:cubicBezTo>
                    <a:pt x="7800" y="7604"/>
                    <a:pt x="7543" y="8980"/>
                    <a:pt x="7543" y="10760"/>
                  </a:cubicBezTo>
                </a:path>
              </a:pathLst>
            </a:custGeom>
            <a:solidFill>
              <a:srgbClr val="FFFFFF"/>
            </a:solidFill>
            <a:ln w="12700" cap="flat">
              <a:noFill/>
              <a:miter lim="400000"/>
            </a:ln>
            <a:effectLst/>
          </p:spPr>
          <p:txBody>
            <a:bodyPr wrap="square" lIns="88900" tIns="88900" rIns="88900" bIns="88900" numCol="1" anchor="t">
              <a:noAutofit/>
            </a:bodyPr>
            <a:lstStyle/>
            <a:p>
              <a:pPr>
                <a:defRPr sz="2600">
                  <a:solidFill>
                    <a:srgbClr val="FFFFFF"/>
                  </a:solidFill>
                </a:defRPr>
              </a:pPr>
              <a:endParaRPr/>
            </a:p>
          </p:txBody>
        </p:sp>
        <p:sp>
          <p:nvSpPr>
            <p:cNvPr id="43" name="Rectangle 9"/>
            <p:cNvSpPr/>
            <p:nvPr/>
          </p:nvSpPr>
          <p:spPr>
            <a:xfrm>
              <a:off x="1138994" y="76602"/>
              <a:ext cx="98951" cy="221991"/>
            </a:xfrm>
            <a:prstGeom prst="rect">
              <a:avLst/>
            </a:prstGeom>
            <a:solidFill>
              <a:srgbClr val="FFFFFF"/>
            </a:solidFill>
            <a:ln w="12700" cap="flat">
              <a:noFill/>
              <a:miter lim="400000"/>
            </a:ln>
            <a:effectLst/>
          </p:spPr>
          <p:txBody>
            <a:bodyPr wrap="square" lIns="88900" tIns="88900" rIns="88900" bIns="88900" numCol="1" anchor="t">
              <a:noAutofit/>
            </a:bodyPr>
            <a:lstStyle/>
            <a:p>
              <a:pPr>
                <a:defRPr sz="2600">
                  <a:solidFill>
                    <a:srgbClr val="FFFFFF"/>
                  </a:solidFill>
                </a:defRPr>
              </a:pPr>
              <a:endParaRPr/>
            </a:p>
          </p:txBody>
        </p:sp>
        <p:sp>
          <p:nvSpPr>
            <p:cNvPr id="44" name="Rectangle 10"/>
            <p:cNvSpPr/>
            <p:nvPr/>
          </p:nvSpPr>
          <p:spPr>
            <a:xfrm>
              <a:off x="1138994" y="0"/>
              <a:ext cx="98951" cy="50026"/>
            </a:xfrm>
            <a:prstGeom prst="rect">
              <a:avLst/>
            </a:prstGeom>
            <a:solidFill>
              <a:srgbClr val="FFFFFF"/>
            </a:solidFill>
            <a:ln w="12700" cap="flat">
              <a:noFill/>
              <a:miter lim="400000"/>
            </a:ln>
            <a:effectLst/>
          </p:spPr>
          <p:txBody>
            <a:bodyPr wrap="square" lIns="88900" tIns="88900" rIns="88900" bIns="88900" numCol="1" anchor="t">
              <a:noAutofit/>
            </a:bodyPr>
            <a:lstStyle/>
            <a:p>
              <a:pPr>
                <a:defRPr sz="2600">
                  <a:solidFill>
                    <a:srgbClr val="FFFFFF"/>
                  </a:solidFill>
                </a:defRPr>
              </a:pPr>
              <a:endParaRPr/>
            </a:p>
          </p:txBody>
        </p:sp>
        <p:sp>
          <p:nvSpPr>
            <p:cNvPr id="45" name="Freeform 11"/>
            <p:cNvSpPr/>
            <p:nvPr/>
          </p:nvSpPr>
          <p:spPr>
            <a:xfrm>
              <a:off x="1277947" y="6253"/>
              <a:ext cx="210536" cy="295468"/>
            </a:xfrm>
            <a:custGeom>
              <a:avLst/>
              <a:gdLst/>
              <a:ahLst/>
              <a:cxnLst>
                <a:cxn ang="0">
                  <a:pos x="wd2" y="hd2"/>
                </a:cxn>
                <a:cxn ang="5400000">
                  <a:pos x="wd2" y="hd2"/>
                </a:cxn>
                <a:cxn ang="10800000">
                  <a:pos x="wd2" y="hd2"/>
                </a:cxn>
                <a:cxn ang="16200000">
                  <a:pos x="wd2" y="hd2"/>
                </a:cxn>
              </a:cxnLst>
              <a:rect l="0" t="0" r="r" b="b"/>
              <a:pathLst>
                <a:path w="21600" h="21600" extrusionOk="0">
                  <a:moveTo>
                    <a:pt x="16670" y="17205"/>
                  </a:moveTo>
                  <a:cubicBezTo>
                    <a:pt x="17961" y="17205"/>
                    <a:pt x="19604" y="17016"/>
                    <a:pt x="21600" y="16640"/>
                  </a:cubicBezTo>
                  <a:cubicBezTo>
                    <a:pt x="21600" y="20721"/>
                    <a:pt x="21600" y="20721"/>
                    <a:pt x="21600" y="20721"/>
                  </a:cubicBezTo>
                  <a:cubicBezTo>
                    <a:pt x="20191" y="21035"/>
                    <a:pt x="18900" y="21286"/>
                    <a:pt x="17609" y="21412"/>
                  </a:cubicBezTo>
                  <a:cubicBezTo>
                    <a:pt x="16435" y="21537"/>
                    <a:pt x="14909" y="21600"/>
                    <a:pt x="13265" y="21600"/>
                  </a:cubicBezTo>
                  <a:cubicBezTo>
                    <a:pt x="9861" y="21600"/>
                    <a:pt x="7396" y="21160"/>
                    <a:pt x="5870" y="20219"/>
                  </a:cubicBezTo>
                  <a:cubicBezTo>
                    <a:pt x="4343" y="19340"/>
                    <a:pt x="3522" y="17895"/>
                    <a:pt x="3522" y="16012"/>
                  </a:cubicBezTo>
                  <a:cubicBezTo>
                    <a:pt x="3522" y="9293"/>
                    <a:pt x="3522" y="9293"/>
                    <a:pt x="3522" y="9293"/>
                  </a:cubicBezTo>
                  <a:cubicBezTo>
                    <a:pt x="0" y="9293"/>
                    <a:pt x="0" y="9293"/>
                    <a:pt x="0" y="9293"/>
                  </a:cubicBezTo>
                  <a:cubicBezTo>
                    <a:pt x="0" y="5086"/>
                    <a:pt x="0" y="5086"/>
                    <a:pt x="0" y="5086"/>
                  </a:cubicBezTo>
                  <a:cubicBezTo>
                    <a:pt x="3522" y="5086"/>
                    <a:pt x="3522" y="5086"/>
                    <a:pt x="3522" y="5086"/>
                  </a:cubicBezTo>
                  <a:cubicBezTo>
                    <a:pt x="3522" y="1005"/>
                    <a:pt x="3522" y="1005"/>
                    <a:pt x="3522" y="1005"/>
                  </a:cubicBezTo>
                  <a:cubicBezTo>
                    <a:pt x="13852" y="0"/>
                    <a:pt x="13852" y="0"/>
                    <a:pt x="13852" y="0"/>
                  </a:cubicBezTo>
                  <a:cubicBezTo>
                    <a:pt x="13852" y="5086"/>
                    <a:pt x="13852" y="5086"/>
                    <a:pt x="13852" y="5086"/>
                  </a:cubicBezTo>
                  <a:cubicBezTo>
                    <a:pt x="20426" y="5086"/>
                    <a:pt x="20426" y="5086"/>
                    <a:pt x="20426" y="5086"/>
                  </a:cubicBezTo>
                  <a:cubicBezTo>
                    <a:pt x="20426" y="9293"/>
                    <a:pt x="20426" y="9293"/>
                    <a:pt x="20426" y="9293"/>
                  </a:cubicBezTo>
                  <a:cubicBezTo>
                    <a:pt x="13852" y="9293"/>
                    <a:pt x="13852" y="9293"/>
                    <a:pt x="13852" y="9293"/>
                  </a:cubicBezTo>
                  <a:cubicBezTo>
                    <a:pt x="13852" y="15635"/>
                    <a:pt x="13852" y="15635"/>
                    <a:pt x="13852" y="15635"/>
                  </a:cubicBezTo>
                  <a:cubicBezTo>
                    <a:pt x="13852" y="16702"/>
                    <a:pt x="14791" y="17205"/>
                    <a:pt x="16670" y="17205"/>
                  </a:cubicBezTo>
                </a:path>
              </a:pathLst>
            </a:custGeom>
            <a:solidFill>
              <a:srgbClr val="FFFFFF"/>
            </a:solidFill>
            <a:ln w="12700" cap="flat">
              <a:noFill/>
              <a:miter lim="400000"/>
            </a:ln>
            <a:effectLst/>
          </p:spPr>
          <p:txBody>
            <a:bodyPr wrap="square" lIns="88900" tIns="88900" rIns="88900" bIns="88900" numCol="1" anchor="t">
              <a:noAutofit/>
            </a:bodyPr>
            <a:lstStyle/>
            <a:p>
              <a:pPr>
                <a:defRPr sz="2600">
                  <a:solidFill>
                    <a:srgbClr val="FFFFFF"/>
                  </a:solidFill>
                </a:defRPr>
              </a:pPr>
              <a:endParaRPr/>
            </a:p>
          </p:txBody>
        </p:sp>
        <p:sp>
          <p:nvSpPr>
            <p:cNvPr id="46" name="Freeform 12"/>
            <p:cNvSpPr/>
            <p:nvPr/>
          </p:nvSpPr>
          <p:spPr>
            <a:xfrm>
              <a:off x="1507431" y="6253"/>
              <a:ext cx="210536" cy="295468"/>
            </a:xfrm>
            <a:custGeom>
              <a:avLst/>
              <a:gdLst/>
              <a:ahLst/>
              <a:cxnLst>
                <a:cxn ang="0">
                  <a:pos x="wd2" y="hd2"/>
                </a:cxn>
                <a:cxn ang="5400000">
                  <a:pos x="wd2" y="hd2"/>
                </a:cxn>
                <a:cxn ang="10800000">
                  <a:pos x="wd2" y="hd2"/>
                </a:cxn>
                <a:cxn ang="16200000">
                  <a:pos x="wd2" y="hd2"/>
                </a:cxn>
              </a:cxnLst>
              <a:rect l="0" t="0" r="r" b="b"/>
              <a:pathLst>
                <a:path w="21600" h="21600" extrusionOk="0">
                  <a:moveTo>
                    <a:pt x="16670" y="17205"/>
                  </a:moveTo>
                  <a:cubicBezTo>
                    <a:pt x="18078" y="17205"/>
                    <a:pt x="19722" y="17016"/>
                    <a:pt x="21600" y="16640"/>
                  </a:cubicBezTo>
                  <a:cubicBezTo>
                    <a:pt x="21600" y="20721"/>
                    <a:pt x="21600" y="20721"/>
                    <a:pt x="21600" y="20721"/>
                  </a:cubicBezTo>
                  <a:cubicBezTo>
                    <a:pt x="20309" y="21035"/>
                    <a:pt x="18900" y="21286"/>
                    <a:pt x="17726" y="21412"/>
                  </a:cubicBezTo>
                  <a:cubicBezTo>
                    <a:pt x="16435" y="21537"/>
                    <a:pt x="15026" y="21600"/>
                    <a:pt x="13383" y="21600"/>
                  </a:cubicBezTo>
                  <a:cubicBezTo>
                    <a:pt x="9861" y="21600"/>
                    <a:pt x="7396" y="21160"/>
                    <a:pt x="5870" y="20219"/>
                  </a:cubicBezTo>
                  <a:cubicBezTo>
                    <a:pt x="4343" y="19340"/>
                    <a:pt x="3639" y="17895"/>
                    <a:pt x="3639" y="16012"/>
                  </a:cubicBezTo>
                  <a:cubicBezTo>
                    <a:pt x="3639" y="9293"/>
                    <a:pt x="3639" y="9293"/>
                    <a:pt x="3639" y="9293"/>
                  </a:cubicBezTo>
                  <a:cubicBezTo>
                    <a:pt x="0" y="9293"/>
                    <a:pt x="0" y="9293"/>
                    <a:pt x="0" y="9293"/>
                  </a:cubicBezTo>
                  <a:cubicBezTo>
                    <a:pt x="0" y="5086"/>
                    <a:pt x="0" y="5086"/>
                    <a:pt x="0" y="5086"/>
                  </a:cubicBezTo>
                  <a:cubicBezTo>
                    <a:pt x="3639" y="5086"/>
                    <a:pt x="3639" y="5086"/>
                    <a:pt x="3639" y="5086"/>
                  </a:cubicBezTo>
                  <a:cubicBezTo>
                    <a:pt x="3639" y="942"/>
                    <a:pt x="3639" y="942"/>
                    <a:pt x="3639" y="942"/>
                  </a:cubicBezTo>
                  <a:cubicBezTo>
                    <a:pt x="13970" y="0"/>
                    <a:pt x="13970" y="0"/>
                    <a:pt x="13970" y="0"/>
                  </a:cubicBezTo>
                  <a:cubicBezTo>
                    <a:pt x="13970" y="5086"/>
                    <a:pt x="13970" y="5086"/>
                    <a:pt x="13970" y="5086"/>
                  </a:cubicBezTo>
                  <a:cubicBezTo>
                    <a:pt x="20426" y="5086"/>
                    <a:pt x="20426" y="5086"/>
                    <a:pt x="20426" y="5086"/>
                  </a:cubicBezTo>
                  <a:cubicBezTo>
                    <a:pt x="20426" y="9293"/>
                    <a:pt x="20426" y="9293"/>
                    <a:pt x="20426" y="9293"/>
                  </a:cubicBezTo>
                  <a:cubicBezTo>
                    <a:pt x="13970" y="9293"/>
                    <a:pt x="13970" y="9293"/>
                    <a:pt x="13970" y="9293"/>
                  </a:cubicBezTo>
                  <a:cubicBezTo>
                    <a:pt x="13970" y="15635"/>
                    <a:pt x="13970" y="15635"/>
                    <a:pt x="13970" y="15635"/>
                  </a:cubicBezTo>
                  <a:cubicBezTo>
                    <a:pt x="13970" y="16702"/>
                    <a:pt x="14909" y="17205"/>
                    <a:pt x="16670" y="17205"/>
                  </a:cubicBezTo>
                </a:path>
              </a:pathLst>
            </a:custGeom>
            <a:solidFill>
              <a:srgbClr val="FFFFFF"/>
            </a:solidFill>
            <a:ln w="12700" cap="flat">
              <a:noFill/>
              <a:miter lim="400000"/>
            </a:ln>
            <a:effectLst/>
          </p:spPr>
          <p:txBody>
            <a:bodyPr wrap="square" lIns="88900" tIns="88900" rIns="88900" bIns="88900" numCol="1" anchor="t">
              <a:noAutofit/>
            </a:bodyPr>
            <a:lstStyle/>
            <a:p>
              <a:pPr>
                <a:defRPr sz="2600">
                  <a:solidFill>
                    <a:srgbClr val="FFFFFF"/>
                  </a:solidFill>
                </a:defRPr>
              </a:pPr>
              <a:endParaRPr/>
            </a:p>
          </p:txBody>
        </p:sp>
        <p:sp>
          <p:nvSpPr>
            <p:cNvPr id="47" name="Freeform 13"/>
            <p:cNvSpPr/>
            <p:nvPr/>
          </p:nvSpPr>
          <p:spPr>
            <a:xfrm>
              <a:off x="1739019" y="73476"/>
              <a:ext cx="280012" cy="228245"/>
            </a:xfrm>
            <a:custGeom>
              <a:avLst/>
              <a:gdLst/>
              <a:ahLst/>
              <a:cxnLst>
                <a:cxn ang="0">
                  <a:pos x="wd2" y="hd2"/>
                </a:cxn>
                <a:cxn ang="5400000">
                  <a:pos x="wd2" y="hd2"/>
                </a:cxn>
                <a:cxn ang="10800000">
                  <a:pos x="wd2" y="hd2"/>
                </a:cxn>
                <a:cxn ang="16200000">
                  <a:pos x="wd2" y="hd2"/>
                </a:cxn>
              </a:cxnLst>
              <a:rect l="0" t="0" r="r" b="b"/>
              <a:pathLst>
                <a:path w="21600" h="21600" extrusionOk="0">
                  <a:moveTo>
                    <a:pt x="18856" y="2427"/>
                  </a:moveTo>
                  <a:cubicBezTo>
                    <a:pt x="16997" y="809"/>
                    <a:pt x="14430" y="0"/>
                    <a:pt x="11066" y="0"/>
                  </a:cubicBezTo>
                  <a:cubicBezTo>
                    <a:pt x="7525" y="0"/>
                    <a:pt x="4780" y="971"/>
                    <a:pt x="2921" y="2831"/>
                  </a:cubicBezTo>
                  <a:cubicBezTo>
                    <a:pt x="974" y="4692"/>
                    <a:pt x="0" y="7443"/>
                    <a:pt x="0" y="10921"/>
                  </a:cubicBezTo>
                  <a:cubicBezTo>
                    <a:pt x="0" y="14400"/>
                    <a:pt x="1062" y="16989"/>
                    <a:pt x="3098" y="18849"/>
                  </a:cubicBezTo>
                  <a:cubicBezTo>
                    <a:pt x="5223" y="20710"/>
                    <a:pt x="8056" y="21600"/>
                    <a:pt x="11774" y="21600"/>
                  </a:cubicBezTo>
                  <a:cubicBezTo>
                    <a:pt x="13544" y="21600"/>
                    <a:pt x="15138" y="21519"/>
                    <a:pt x="16377" y="21276"/>
                  </a:cubicBezTo>
                  <a:cubicBezTo>
                    <a:pt x="17705" y="21115"/>
                    <a:pt x="18944" y="20710"/>
                    <a:pt x="20095" y="20144"/>
                  </a:cubicBezTo>
                  <a:cubicBezTo>
                    <a:pt x="18944" y="15371"/>
                    <a:pt x="18944" y="15371"/>
                    <a:pt x="18944" y="15371"/>
                  </a:cubicBezTo>
                  <a:cubicBezTo>
                    <a:pt x="18059" y="15694"/>
                    <a:pt x="17262" y="15937"/>
                    <a:pt x="16466" y="16180"/>
                  </a:cubicBezTo>
                  <a:cubicBezTo>
                    <a:pt x="15315" y="16342"/>
                    <a:pt x="14075" y="16503"/>
                    <a:pt x="12748" y="16503"/>
                  </a:cubicBezTo>
                  <a:cubicBezTo>
                    <a:pt x="11243" y="16503"/>
                    <a:pt x="10092" y="16180"/>
                    <a:pt x="9207" y="15533"/>
                  </a:cubicBezTo>
                  <a:cubicBezTo>
                    <a:pt x="8321" y="14804"/>
                    <a:pt x="7879" y="13915"/>
                    <a:pt x="7790" y="12782"/>
                  </a:cubicBezTo>
                  <a:cubicBezTo>
                    <a:pt x="21600" y="12782"/>
                    <a:pt x="21600" y="12782"/>
                    <a:pt x="21600" y="12782"/>
                  </a:cubicBezTo>
                  <a:cubicBezTo>
                    <a:pt x="21600" y="9546"/>
                    <a:pt x="21600" y="9546"/>
                    <a:pt x="21600" y="9546"/>
                  </a:cubicBezTo>
                  <a:cubicBezTo>
                    <a:pt x="21600" y="6472"/>
                    <a:pt x="20715" y="4126"/>
                    <a:pt x="18856" y="2427"/>
                  </a:cubicBezTo>
                  <a:moveTo>
                    <a:pt x="7967" y="8252"/>
                  </a:moveTo>
                  <a:cubicBezTo>
                    <a:pt x="8056" y="7038"/>
                    <a:pt x="8410" y="6229"/>
                    <a:pt x="9030" y="5663"/>
                  </a:cubicBezTo>
                  <a:cubicBezTo>
                    <a:pt x="9649" y="5178"/>
                    <a:pt x="10446" y="4935"/>
                    <a:pt x="11331" y="4935"/>
                  </a:cubicBezTo>
                  <a:cubicBezTo>
                    <a:pt x="12305" y="4935"/>
                    <a:pt x="13102" y="5178"/>
                    <a:pt x="13721" y="5825"/>
                  </a:cubicBezTo>
                  <a:cubicBezTo>
                    <a:pt x="14252" y="6391"/>
                    <a:pt x="14607" y="7200"/>
                    <a:pt x="14607" y="8252"/>
                  </a:cubicBezTo>
                  <a:lnTo>
                    <a:pt x="7967" y="8252"/>
                  </a:lnTo>
                  <a:close/>
                </a:path>
              </a:pathLst>
            </a:custGeom>
            <a:solidFill>
              <a:srgbClr val="FFFFFF"/>
            </a:solidFill>
            <a:ln w="12700" cap="flat">
              <a:noFill/>
              <a:miter lim="400000"/>
            </a:ln>
            <a:effectLst/>
          </p:spPr>
          <p:txBody>
            <a:bodyPr wrap="square" lIns="88900" tIns="88900" rIns="88900" bIns="88900" numCol="1" anchor="t">
              <a:noAutofit/>
            </a:bodyPr>
            <a:lstStyle/>
            <a:p>
              <a:pPr>
                <a:defRPr sz="2600">
                  <a:solidFill>
                    <a:srgbClr val="FFFFFF"/>
                  </a:solidFill>
                </a:defRPr>
              </a:pPr>
              <a:endParaRPr/>
            </a:p>
          </p:txBody>
        </p:sp>
        <p:sp>
          <p:nvSpPr>
            <p:cNvPr id="48" name="Freeform 14"/>
            <p:cNvSpPr/>
            <p:nvPr/>
          </p:nvSpPr>
          <p:spPr>
            <a:xfrm>
              <a:off x="357909" y="73476"/>
              <a:ext cx="277907" cy="228245"/>
            </a:xfrm>
            <a:custGeom>
              <a:avLst/>
              <a:gdLst/>
              <a:ahLst/>
              <a:cxnLst>
                <a:cxn ang="0">
                  <a:pos x="wd2" y="hd2"/>
                </a:cxn>
                <a:cxn ang="5400000">
                  <a:pos x="wd2" y="hd2"/>
                </a:cxn>
                <a:cxn ang="10800000">
                  <a:pos x="wd2" y="hd2"/>
                </a:cxn>
                <a:cxn ang="16200000">
                  <a:pos x="wd2" y="hd2"/>
                </a:cxn>
              </a:cxnLst>
              <a:rect l="0" t="0" r="r" b="b"/>
              <a:pathLst>
                <a:path w="21600" h="21600" extrusionOk="0">
                  <a:moveTo>
                    <a:pt x="18844" y="2427"/>
                  </a:moveTo>
                  <a:cubicBezTo>
                    <a:pt x="16978" y="809"/>
                    <a:pt x="14400" y="0"/>
                    <a:pt x="11022" y="0"/>
                  </a:cubicBezTo>
                  <a:cubicBezTo>
                    <a:pt x="7467" y="0"/>
                    <a:pt x="4711" y="971"/>
                    <a:pt x="2844" y="2831"/>
                  </a:cubicBezTo>
                  <a:cubicBezTo>
                    <a:pt x="889" y="4692"/>
                    <a:pt x="0" y="7443"/>
                    <a:pt x="0" y="10921"/>
                  </a:cubicBezTo>
                  <a:cubicBezTo>
                    <a:pt x="0" y="14400"/>
                    <a:pt x="978" y="16989"/>
                    <a:pt x="3111" y="18849"/>
                  </a:cubicBezTo>
                  <a:cubicBezTo>
                    <a:pt x="5156" y="20710"/>
                    <a:pt x="8000" y="21600"/>
                    <a:pt x="11733" y="21600"/>
                  </a:cubicBezTo>
                  <a:cubicBezTo>
                    <a:pt x="13600" y="21600"/>
                    <a:pt x="15111" y="21519"/>
                    <a:pt x="16356" y="21276"/>
                  </a:cubicBezTo>
                  <a:cubicBezTo>
                    <a:pt x="17689" y="21115"/>
                    <a:pt x="18933" y="20710"/>
                    <a:pt x="20178" y="20144"/>
                  </a:cubicBezTo>
                  <a:cubicBezTo>
                    <a:pt x="18933" y="15371"/>
                    <a:pt x="18933" y="15371"/>
                    <a:pt x="18933" y="15371"/>
                  </a:cubicBezTo>
                  <a:cubicBezTo>
                    <a:pt x="18044" y="15694"/>
                    <a:pt x="17244" y="15937"/>
                    <a:pt x="16444" y="16180"/>
                  </a:cubicBezTo>
                  <a:cubicBezTo>
                    <a:pt x="15289" y="16342"/>
                    <a:pt x="14044" y="16503"/>
                    <a:pt x="12711" y="16503"/>
                  </a:cubicBezTo>
                  <a:cubicBezTo>
                    <a:pt x="11200" y="16503"/>
                    <a:pt x="10044" y="16180"/>
                    <a:pt x="9156" y="15533"/>
                  </a:cubicBezTo>
                  <a:cubicBezTo>
                    <a:pt x="8267" y="14804"/>
                    <a:pt x="7822" y="13915"/>
                    <a:pt x="7822" y="12782"/>
                  </a:cubicBezTo>
                  <a:cubicBezTo>
                    <a:pt x="21600" y="12782"/>
                    <a:pt x="21600" y="12782"/>
                    <a:pt x="21600" y="12782"/>
                  </a:cubicBezTo>
                  <a:cubicBezTo>
                    <a:pt x="21600" y="9546"/>
                    <a:pt x="21600" y="9546"/>
                    <a:pt x="21600" y="9546"/>
                  </a:cubicBezTo>
                  <a:cubicBezTo>
                    <a:pt x="21600" y="6472"/>
                    <a:pt x="20711" y="4126"/>
                    <a:pt x="18844" y="2427"/>
                  </a:cubicBezTo>
                  <a:moveTo>
                    <a:pt x="7911" y="8252"/>
                  </a:moveTo>
                  <a:cubicBezTo>
                    <a:pt x="8089" y="7038"/>
                    <a:pt x="8444" y="6229"/>
                    <a:pt x="9067" y="5663"/>
                  </a:cubicBezTo>
                  <a:cubicBezTo>
                    <a:pt x="9600" y="5178"/>
                    <a:pt x="10400" y="4935"/>
                    <a:pt x="11289" y="4935"/>
                  </a:cubicBezTo>
                  <a:cubicBezTo>
                    <a:pt x="12267" y="4935"/>
                    <a:pt x="13067" y="5178"/>
                    <a:pt x="13689" y="5825"/>
                  </a:cubicBezTo>
                  <a:cubicBezTo>
                    <a:pt x="14222" y="6391"/>
                    <a:pt x="14578" y="7200"/>
                    <a:pt x="14578" y="8252"/>
                  </a:cubicBezTo>
                  <a:lnTo>
                    <a:pt x="7911" y="8252"/>
                  </a:lnTo>
                  <a:close/>
                </a:path>
              </a:pathLst>
            </a:custGeom>
            <a:solidFill>
              <a:srgbClr val="FFFFFF"/>
            </a:solidFill>
            <a:ln w="12700" cap="flat">
              <a:noFill/>
              <a:miter lim="400000"/>
            </a:ln>
            <a:effectLst/>
          </p:spPr>
          <p:txBody>
            <a:bodyPr wrap="square" lIns="88900" tIns="88900" rIns="88900" bIns="88900" numCol="1" anchor="t">
              <a:noAutofit/>
            </a:bodyPr>
            <a:lstStyle/>
            <a:p>
              <a:pPr>
                <a:defRPr sz="2600">
                  <a:solidFill>
                    <a:srgbClr val="FFFFFF"/>
                  </a:solidFill>
                </a:defRPr>
              </a:pPr>
              <a:endParaRPr/>
            </a:p>
          </p:txBody>
        </p:sp>
      </p:grpSp>
      <p:sp>
        <p:nvSpPr>
          <p:cNvPr id="50" name="Slide Number"/>
          <p:cNvSpPr txBox="1">
            <a:spLocks noGrp="1"/>
          </p:cNvSpPr>
          <p:nvPr>
            <p:ph type="sldNum" sz="quarter" idx="2"/>
          </p:nvPr>
        </p:nvSpPr>
        <p:spPr>
          <a:xfrm>
            <a:off x="5892800" y="6172200"/>
            <a:ext cx="2844800" cy="368301"/>
          </a:xfrm>
          <a:prstGeom prst="rect">
            <a:avLst/>
          </a:prstGeom>
        </p:spPr>
        <p:txBody>
          <a:bodyPr lIns="45719" tIns="45719" rIns="45719" bIns="45719" anchor="ctr"/>
          <a:lstStyle>
            <a:lvl1pPr>
              <a:spcBef>
                <a:spcPts val="0"/>
              </a:spcBef>
              <a:defRPr sz="1200">
                <a:latin typeface="Calibri Light"/>
                <a:ea typeface="Calibri Light"/>
                <a:cs typeface="Calibri Light"/>
                <a:sym typeface="Calibri Light"/>
              </a:defRPr>
            </a:lvl1p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Team profile">
    <p:spTree>
      <p:nvGrpSpPr>
        <p:cNvPr id="1" name=""/>
        <p:cNvGrpSpPr/>
        <p:nvPr/>
      </p:nvGrpSpPr>
      <p:grpSpPr>
        <a:xfrm>
          <a:off x="0" y="0"/>
          <a:ext cx="0" cy="0"/>
          <a:chOff x="0" y="0"/>
          <a:chExt cx="0" cy="0"/>
        </a:xfrm>
      </p:grpSpPr>
      <p:sp>
        <p:nvSpPr>
          <p:cNvPr id="24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49" name="Title Text"/>
          <p:cNvSpPr txBox="1">
            <a:spLocks noGrp="1"/>
          </p:cNvSpPr>
          <p:nvPr>
            <p:ph type="title"/>
          </p:nvPr>
        </p:nvSpPr>
        <p:spPr>
          <a:xfrm>
            <a:off x="501651" y="317500"/>
            <a:ext cx="11188701" cy="698500"/>
          </a:xfrm>
          <a:prstGeom prst="rect">
            <a:avLst/>
          </a:prstGeom>
        </p:spPr>
        <p:txBody>
          <a:bodyPr/>
          <a:lstStyle/>
          <a:p>
            <a:r>
              <a:t>Title Text</a:t>
            </a:r>
          </a:p>
        </p:txBody>
      </p:sp>
      <p:sp>
        <p:nvSpPr>
          <p:cNvPr id="250" name="Picture Placeholder 6"/>
          <p:cNvSpPr>
            <a:spLocks noGrp="1"/>
          </p:cNvSpPr>
          <p:nvPr>
            <p:ph type="pic" sz="quarter" idx="21"/>
          </p:nvPr>
        </p:nvSpPr>
        <p:spPr>
          <a:xfrm>
            <a:off x="501648" y="1700213"/>
            <a:ext cx="2712001" cy="1260001"/>
          </a:xfrm>
          <a:prstGeom prst="rect">
            <a:avLst/>
          </a:prstGeom>
        </p:spPr>
        <p:txBody>
          <a:bodyPr lIns="91439" tIns="45719" rIns="91439" bIns="45719">
            <a:noAutofit/>
          </a:bodyPr>
          <a:lstStyle/>
          <a:p>
            <a:endParaRPr/>
          </a:p>
        </p:txBody>
      </p:sp>
      <p:sp>
        <p:nvSpPr>
          <p:cNvPr id="251" name="Picture Placeholder 6"/>
          <p:cNvSpPr>
            <a:spLocks noGrp="1"/>
          </p:cNvSpPr>
          <p:nvPr>
            <p:ph type="pic" sz="quarter" idx="22"/>
          </p:nvPr>
        </p:nvSpPr>
        <p:spPr>
          <a:xfrm>
            <a:off x="3327215" y="1700213"/>
            <a:ext cx="2712001" cy="1260001"/>
          </a:xfrm>
          <a:prstGeom prst="rect">
            <a:avLst/>
          </a:prstGeom>
        </p:spPr>
        <p:txBody>
          <a:bodyPr lIns="91439" tIns="45719" rIns="91439" bIns="45719">
            <a:noAutofit/>
          </a:bodyPr>
          <a:lstStyle/>
          <a:p>
            <a:endParaRPr/>
          </a:p>
        </p:txBody>
      </p:sp>
      <p:sp>
        <p:nvSpPr>
          <p:cNvPr id="252" name="Picture Placeholder 6"/>
          <p:cNvSpPr>
            <a:spLocks noGrp="1"/>
          </p:cNvSpPr>
          <p:nvPr>
            <p:ph type="pic" sz="quarter" idx="23"/>
          </p:nvPr>
        </p:nvSpPr>
        <p:spPr>
          <a:xfrm>
            <a:off x="6152782" y="1700213"/>
            <a:ext cx="2712001" cy="1260001"/>
          </a:xfrm>
          <a:prstGeom prst="rect">
            <a:avLst/>
          </a:prstGeom>
        </p:spPr>
        <p:txBody>
          <a:bodyPr lIns="91439" tIns="45719" rIns="91439" bIns="45719">
            <a:noAutofit/>
          </a:bodyPr>
          <a:lstStyle/>
          <a:p>
            <a:endParaRPr/>
          </a:p>
        </p:txBody>
      </p:sp>
      <p:sp>
        <p:nvSpPr>
          <p:cNvPr id="253" name="Picture Placeholder 6"/>
          <p:cNvSpPr>
            <a:spLocks noGrp="1"/>
          </p:cNvSpPr>
          <p:nvPr>
            <p:ph type="pic" sz="quarter" idx="24"/>
          </p:nvPr>
        </p:nvSpPr>
        <p:spPr>
          <a:xfrm>
            <a:off x="8978351" y="1700213"/>
            <a:ext cx="2712001" cy="1260001"/>
          </a:xfrm>
          <a:prstGeom prst="rect">
            <a:avLst/>
          </a:prstGeom>
        </p:spPr>
        <p:txBody>
          <a:bodyPr lIns="91439" tIns="45719" rIns="91439" bIns="45719">
            <a:noAutofit/>
          </a:bodyPr>
          <a:lstStyle/>
          <a:p>
            <a:endParaRPr/>
          </a:p>
        </p:txBody>
      </p:sp>
      <p:sp>
        <p:nvSpPr>
          <p:cNvPr id="254" name="Body Level One…"/>
          <p:cNvSpPr txBox="1">
            <a:spLocks noGrp="1"/>
          </p:cNvSpPr>
          <p:nvPr>
            <p:ph type="body" sz="quarter" idx="1"/>
          </p:nvPr>
        </p:nvSpPr>
        <p:spPr>
          <a:xfrm>
            <a:off x="501650" y="3124200"/>
            <a:ext cx="2720469" cy="3257549"/>
          </a:xfrm>
          <a:prstGeom prst="rect">
            <a:avLst/>
          </a:prstGeom>
        </p:spPr>
        <p:txBody>
          <a:bodyPr/>
          <a:lstStyle>
            <a:lvl1pPr>
              <a:defRPr>
                <a:solidFill>
                  <a:schemeClr val="accent1"/>
                </a:solidFill>
              </a:defRPr>
            </a:lvl1pPr>
            <a:lvl2pPr>
              <a:defRPr>
                <a:solidFill>
                  <a:schemeClr val="accent1"/>
                </a:solidFill>
              </a:defRPr>
            </a:lvl2pPr>
            <a:lvl3pPr marL="0" indent="0">
              <a:buSzTx/>
              <a:buNone/>
              <a:defRPr>
                <a:solidFill>
                  <a:schemeClr val="accent1"/>
                </a:solidFill>
              </a:defRPr>
            </a:lvl3pPr>
            <a:lvl4pPr marL="176400" indent="-176400">
              <a:buChar char="•"/>
              <a:defRPr>
                <a:solidFill>
                  <a:schemeClr val="accent1"/>
                </a:solidFill>
              </a:defRPr>
            </a:lvl4pPr>
            <a:lvl5pPr marL="356399" indent="-176400">
              <a:defRPr>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255" name="Text Placeholder 8"/>
          <p:cNvSpPr>
            <a:spLocks noGrp="1"/>
          </p:cNvSpPr>
          <p:nvPr>
            <p:ph type="body" sz="quarter" idx="25"/>
          </p:nvPr>
        </p:nvSpPr>
        <p:spPr>
          <a:xfrm>
            <a:off x="6149962" y="3120550"/>
            <a:ext cx="2712001" cy="3261200"/>
          </a:xfrm>
          <a:prstGeom prst="rect">
            <a:avLst/>
          </a:prstGeom>
        </p:spPr>
        <p:txBody>
          <a:bodyPr/>
          <a:lstStyle/>
          <a:p>
            <a:pPr>
              <a:defRPr>
                <a:solidFill>
                  <a:schemeClr val="accent1"/>
                </a:solidFill>
              </a:defRPr>
            </a:pPr>
            <a:endParaRPr/>
          </a:p>
        </p:txBody>
      </p:sp>
      <p:sp>
        <p:nvSpPr>
          <p:cNvPr id="256" name="Text Placeholder 8"/>
          <p:cNvSpPr>
            <a:spLocks noGrp="1"/>
          </p:cNvSpPr>
          <p:nvPr>
            <p:ph type="body" sz="quarter" idx="26"/>
          </p:nvPr>
        </p:nvSpPr>
        <p:spPr>
          <a:xfrm>
            <a:off x="3330040" y="3124200"/>
            <a:ext cx="2712001" cy="3257549"/>
          </a:xfrm>
          <a:prstGeom prst="rect">
            <a:avLst/>
          </a:prstGeom>
        </p:spPr>
        <p:txBody>
          <a:bodyPr/>
          <a:lstStyle/>
          <a:p>
            <a:pPr>
              <a:defRPr>
                <a:solidFill>
                  <a:schemeClr val="accent1"/>
                </a:solidFill>
              </a:defRPr>
            </a:pPr>
            <a:endParaRPr/>
          </a:p>
        </p:txBody>
      </p:sp>
      <p:sp>
        <p:nvSpPr>
          <p:cNvPr id="257" name="Text Placeholder 8"/>
          <p:cNvSpPr>
            <a:spLocks noGrp="1"/>
          </p:cNvSpPr>
          <p:nvPr>
            <p:ph type="body" sz="quarter" idx="27"/>
          </p:nvPr>
        </p:nvSpPr>
        <p:spPr>
          <a:xfrm>
            <a:off x="8993168" y="3108508"/>
            <a:ext cx="2697184" cy="3273240"/>
          </a:xfrm>
          <a:prstGeom prst="rect">
            <a:avLst/>
          </a:prstGeom>
        </p:spPr>
        <p:txBody>
          <a:bodyPr/>
          <a:lstStyle/>
          <a:p>
            <a:pPr>
              <a:defRPr>
                <a:solidFill>
                  <a:schemeClr val="accent1"/>
                </a:solidFill>
              </a:defRPr>
            </a:pPr>
            <a:endParaRPr/>
          </a:p>
        </p:txBody>
      </p:sp>
      <p:sp>
        <p:nvSpPr>
          <p:cNvPr id="258" name="Text Placeholder 8"/>
          <p:cNvSpPr>
            <a:spLocks noGrp="1"/>
          </p:cNvSpPr>
          <p:nvPr>
            <p:ph type="body" sz="quarter" idx="28" hasCustomPrompt="1"/>
          </p:nvPr>
        </p:nvSpPr>
        <p:spPr>
          <a:xfrm>
            <a:off x="501649" y="651600"/>
            <a:ext cx="11188703" cy="757255"/>
          </a:xfrm>
          <a:prstGeom prst="rect">
            <a:avLst/>
          </a:prstGeom>
        </p:spPr>
        <p:txBody>
          <a:bodyPr/>
          <a:lstStyle>
            <a:lvl1pPr>
              <a:defRPr sz="1800">
                <a:solidFill>
                  <a:srgbClr val="575757"/>
                </a:solidFill>
              </a:defRPr>
            </a:lvl1pPr>
          </a:lstStyle>
          <a:p>
            <a:r>
              <a:t>Click to add subtitle</a:t>
            </a: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Team profile 2">
    <p:spTree>
      <p:nvGrpSpPr>
        <p:cNvPr id="1" name=""/>
        <p:cNvGrpSpPr/>
        <p:nvPr/>
      </p:nvGrpSpPr>
      <p:grpSpPr>
        <a:xfrm>
          <a:off x="0" y="0"/>
          <a:ext cx="0" cy="0"/>
          <a:chOff x="0" y="0"/>
          <a:chExt cx="0" cy="0"/>
        </a:xfrm>
      </p:grpSpPr>
      <p:sp>
        <p:nvSpPr>
          <p:cNvPr id="26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66" name="Title Text"/>
          <p:cNvSpPr txBox="1">
            <a:spLocks noGrp="1"/>
          </p:cNvSpPr>
          <p:nvPr>
            <p:ph type="title"/>
          </p:nvPr>
        </p:nvSpPr>
        <p:spPr>
          <a:xfrm>
            <a:off x="501651" y="317500"/>
            <a:ext cx="11188701" cy="698500"/>
          </a:xfrm>
          <a:prstGeom prst="rect">
            <a:avLst/>
          </a:prstGeom>
        </p:spPr>
        <p:txBody>
          <a:bodyPr/>
          <a:lstStyle/>
          <a:p>
            <a:r>
              <a:t>Title Text</a:t>
            </a:r>
          </a:p>
        </p:txBody>
      </p:sp>
      <p:sp>
        <p:nvSpPr>
          <p:cNvPr id="267" name="Rectangle 3"/>
          <p:cNvSpPr/>
          <p:nvPr/>
        </p:nvSpPr>
        <p:spPr>
          <a:xfrm>
            <a:off x="503999" y="1707172"/>
            <a:ext cx="5496002" cy="54001"/>
          </a:xfrm>
          <a:prstGeom prst="rect">
            <a:avLst/>
          </a:prstGeom>
          <a:solidFill>
            <a:schemeClr val="accent1"/>
          </a:solidFill>
          <a:ln w="12700">
            <a:miter lim="400000"/>
          </a:ln>
        </p:spPr>
        <p:txBody>
          <a:bodyPr lIns="88900" tIns="88900" rIns="88900" bIns="88900"/>
          <a:lstStyle/>
          <a:p>
            <a:pPr algn="ctr">
              <a:defRPr sz="1100">
                <a:solidFill>
                  <a:srgbClr val="FFFFFF"/>
                </a:solidFill>
              </a:defRPr>
            </a:pPr>
            <a:endParaRPr/>
          </a:p>
        </p:txBody>
      </p:sp>
      <p:sp>
        <p:nvSpPr>
          <p:cNvPr id="268" name="Rectangle 4"/>
          <p:cNvSpPr/>
          <p:nvPr/>
        </p:nvSpPr>
        <p:spPr>
          <a:xfrm>
            <a:off x="6224084" y="1700213"/>
            <a:ext cx="5475068" cy="60961"/>
          </a:xfrm>
          <a:prstGeom prst="rect">
            <a:avLst/>
          </a:prstGeom>
          <a:solidFill>
            <a:schemeClr val="accent1"/>
          </a:solidFill>
          <a:ln w="12700">
            <a:miter lim="400000"/>
          </a:ln>
        </p:spPr>
        <p:txBody>
          <a:bodyPr lIns="88900" tIns="88900" rIns="88900" bIns="88900"/>
          <a:lstStyle/>
          <a:p>
            <a:pPr algn="ctr">
              <a:defRPr sz="1100">
                <a:solidFill>
                  <a:srgbClr val="FFFFFF"/>
                </a:solidFill>
              </a:defRPr>
            </a:pPr>
            <a:endParaRPr/>
          </a:p>
        </p:txBody>
      </p:sp>
      <p:sp>
        <p:nvSpPr>
          <p:cNvPr id="269" name="Rectangle 5"/>
          <p:cNvSpPr/>
          <p:nvPr/>
        </p:nvSpPr>
        <p:spPr>
          <a:xfrm>
            <a:off x="503999" y="4065173"/>
            <a:ext cx="5496002" cy="54001"/>
          </a:xfrm>
          <a:prstGeom prst="rect">
            <a:avLst/>
          </a:prstGeom>
          <a:solidFill>
            <a:schemeClr val="accent1"/>
          </a:solidFill>
          <a:ln w="12700">
            <a:miter lim="400000"/>
          </a:ln>
        </p:spPr>
        <p:txBody>
          <a:bodyPr lIns="88900" tIns="88900" rIns="88900" bIns="88900"/>
          <a:lstStyle/>
          <a:p>
            <a:pPr algn="ctr">
              <a:defRPr sz="1100">
                <a:solidFill>
                  <a:srgbClr val="FFFFFF"/>
                </a:solidFill>
              </a:defRPr>
            </a:pPr>
            <a:endParaRPr/>
          </a:p>
        </p:txBody>
      </p:sp>
      <p:sp>
        <p:nvSpPr>
          <p:cNvPr id="270" name="Rectangle 6"/>
          <p:cNvSpPr/>
          <p:nvPr/>
        </p:nvSpPr>
        <p:spPr>
          <a:xfrm>
            <a:off x="6224084" y="4065173"/>
            <a:ext cx="5475068" cy="54001"/>
          </a:xfrm>
          <a:prstGeom prst="rect">
            <a:avLst/>
          </a:prstGeom>
          <a:solidFill>
            <a:schemeClr val="accent1"/>
          </a:solidFill>
          <a:ln w="12700">
            <a:miter lim="400000"/>
          </a:ln>
        </p:spPr>
        <p:txBody>
          <a:bodyPr lIns="88900" tIns="88900" rIns="88900" bIns="88900"/>
          <a:lstStyle/>
          <a:p>
            <a:pPr algn="ctr">
              <a:defRPr sz="1100">
                <a:solidFill>
                  <a:srgbClr val="FFFFFF"/>
                </a:solidFill>
              </a:defRPr>
            </a:pPr>
            <a:endParaRPr/>
          </a:p>
        </p:txBody>
      </p:sp>
      <p:sp>
        <p:nvSpPr>
          <p:cNvPr id="271" name="Picture Placeholder 11"/>
          <p:cNvSpPr>
            <a:spLocks noGrp="1"/>
          </p:cNvSpPr>
          <p:nvPr>
            <p:ph type="pic" sz="quarter" idx="21"/>
          </p:nvPr>
        </p:nvSpPr>
        <p:spPr>
          <a:xfrm>
            <a:off x="504000" y="1880212"/>
            <a:ext cx="1968001" cy="1476001"/>
          </a:xfrm>
          <a:prstGeom prst="rect">
            <a:avLst/>
          </a:prstGeom>
        </p:spPr>
        <p:txBody>
          <a:bodyPr lIns="91439" tIns="45719" rIns="91439" bIns="45719">
            <a:noAutofit/>
          </a:bodyPr>
          <a:lstStyle/>
          <a:p>
            <a:endParaRPr/>
          </a:p>
        </p:txBody>
      </p:sp>
      <p:sp>
        <p:nvSpPr>
          <p:cNvPr id="272" name="Picture Placeholder 11"/>
          <p:cNvSpPr>
            <a:spLocks noGrp="1"/>
          </p:cNvSpPr>
          <p:nvPr>
            <p:ph type="pic" sz="quarter" idx="22"/>
          </p:nvPr>
        </p:nvSpPr>
        <p:spPr>
          <a:xfrm>
            <a:off x="6224084" y="1880212"/>
            <a:ext cx="1968001" cy="1476001"/>
          </a:xfrm>
          <a:prstGeom prst="rect">
            <a:avLst/>
          </a:prstGeom>
        </p:spPr>
        <p:txBody>
          <a:bodyPr lIns="91439" tIns="45719" rIns="91439" bIns="45719">
            <a:noAutofit/>
          </a:bodyPr>
          <a:lstStyle/>
          <a:p>
            <a:endParaRPr/>
          </a:p>
        </p:txBody>
      </p:sp>
      <p:sp>
        <p:nvSpPr>
          <p:cNvPr id="273" name="Picture Placeholder 11"/>
          <p:cNvSpPr>
            <a:spLocks noGrp="1"/>
          </p:cNvSpPr>
          <p:nvPr>
            <p:ph type="pic" sz="quarter" idx="23"/>
          </p:nvPr>
        </p:nvSpPr>
        <p:spPr>
          <a:xfrm>
            <a:off x="504000" y="4256213"/>
            <a:ext cx="1968001" cy="1476001"/>
          </a:xfrm>
          <a:prstGeom prst="rect">
            <a:avLst/>
          </a:prstGeom>
        </p:spPr>
        <p:txBody>
          <a:bodyPr lIns="91439" tIns="45719" rIns="91439" bIns="45719">
            <a:noAutofit/>
          </a:bodyPr>
          <a:lstStyle/>
          <a:p>
            <a:endParaRPr/>
          </a:p>
        </p:txBody>
      </p:sp>
      <p:sp>
        <p:nvSpPr>
          <p:cNvPr id="274" name="Picture Placeholder 11"/>
          <p:cNvSpPr>
            <a:spLocks noGrp="1"/>
          </p:cNvSpPr>
          <p:nvPr>
            <p:ph type="pic" sz="quarter" idx="24"/>
          </p:nvPr>
        </p:nvSpPr>
        <p:spPr>
          <a:xfrm>
            <a:off x="6224084" y="4256213"/>
            <a:ext cx="1968001" cy="1476001"/>
          </a:xfrm>
          <a:prstGeom prst="rect">
            <a:avLst/>
          </a:prstGeom>
        </p:spPr>
        <p:txBody>
          <a:bodyPr lIns="91439" tIns="45719" rIns="91439" bIns="45719">
            <a:noAutofit/>
          </a:bodyPr>
          <a:lstStyle/>
          <a:p>
            <a:endParaRPr/>
          </a:p>
        </p:txBody>
      </p:sp>
      <p:sp>
        <p:nvSpPr>
          <p:cNvPr id="275" name="Body Level One…"/>
          <p:cNvSpPr txBox="1">
            <a:spLocks noGrp="1"/>
          </p:cNvSpPr>
          <p:nvPr>
            <p:ph type="body" sz="quarter" idx="1"/>
          </p:nvPr>
        </p:nvSpPr>
        <p:spPr>
          <a:xfrm>
            <a:off x="2683482" y="1880212"/>
            <a:ext cx="3288001" cy="1944001"/>
          </a:xfrm>
          <a:prstGeom prst="rect">
            <a:avLst/>
          </a:prstGeom>
        </p:spPr>
        <p:txBody>
          <a:bodyPr/>
          <a:lstStyle>
            <a:lvl1pPr>
              <a:spcBef>
                <a:spcPts val="0"/>
              </a:spcBef>
            </a:lvl1pPr>
            <a:lvl2pPr>
              <a:spcBef>
                <a:spcPts val="0"/>
              </a:spcBef>
            </a:lvl2pPr>
            <a:lvl3pPr>
              <a:spcBef>
                <a:spcPts val="0"/>
              </a:spcBef>
            </a:lvl3pPr>
            <a:lvl4pPr>
              <a:spcBef>
                <a:spcPts val="0"/>
              </a:spcBef>
            </a:lvl4pPr>
            <a:lvl5pPr>
              <a:spcBef>
                <a:spcPts val="0"/>
              </a:spcBef>
            </a:lvl5pPr>
          </a:lstStyle>
          <a:p>
            <a:r>
              <a:t>Body Level One</a:t>
            </a:r>
          </a:p>
          <a:p>
            <a:pPr lvl="1"/>
            <a:r>
              <a:t>Body Level Two</a:t>
            </a:r>
          </a:p>
          <a:p>
            <a:pPr lvl="2"/>
            <a:r>
              <a:t>Body Level Three</a:t>
            </a:r>
          </a:p>
          <a:p>
            <a:pPr lvl="3"/>
            <a:r>
              <a:t>Body Level Four</a:t>
            </a:r>
          </a:p>
          <a:p>
            <a:pPr lvl="4"/>
            <a:r>
              <a:t>Body Level Five</a:t>
            </a:r>
          </a:p>
        </p:txBody>
      </p:sp>
      <p:sp>
        <p:nvSpPr>
          <p:cNvPr id="276" name="Text Placeholder 12"/>
          <p:cNvSpPr>
            <a:spLocks noGrp="1"/>
          </p:cNvSpPr>
          <p:nvPr>
            <p:ph type="body" sz="quarter" idx="25"/>
          </p:nvPr>
        </p:nvSpPr>
        <p:spPr>
          <a:xfrm>
            <a:off x="8396560" y="1880212"/>
            <a:ext cx="3302592" cy="1944001"/>
          </a:xfrm>
          <a:prstGeom prst="rect">
            <a:avLst/>
          </a:prstGeom>
        </p:spPr>
        <p:txBody>
          <a:bodyPr/>
          <a:lstStyle/>
          <a:p>
            <a:pPr>
              <a:spcBef>
                <a:spcPts val="0"/>
              </a:spcBef>
            </a:pPr>
            <a:endParaRPr/>
          </a:p>
        </p:txBody>
      </p:sp>
      <p:sp>
        <p:nvSpPr>
          <p:cNvPr id="277" name="Text Placeholder 12"/>
          <p:cNvSpPr>
            <a:spLocks noGrp="1"/>
          </p:cNvSpPr>
          <p:nvPr>
            <p:ph type="body" sz="quarter" idx="26"/>
          </p:nvPr>
        </p:nvSpPr>
        <p:spPr>
          <a:xfrm>
            <a:off x="2683482" y="4256213"/>
            <a:ext cx="3288001" cy="1944001"/>
          </a:xfrm>
          <a:prstGeom prst="rect">
            <a:avLst/>
          </a:prstGeom>
        </p:spPr>
        <p:txBody>
          <a:bodyPr/>
          <a:lstStyle/>
          <a:p>
            <a:pPr>
              <a:spcBef>
                <a:spcPts val="0"/>
              </a:spcBef>
            </a:pPr>
            <a:endParaRPr/>
          </a:p>
        </p:txBody>
      </p:sp>
      <p:sp>
        <p:nvSpPr>
          <p:cNvPr id="278" name="Text Placeholder 12"/>
          <p:cNvSpPr>
            <a:spLocks noGrp="1"/>
          </p:cNvSpPr>
          <p:nvPr>
            <p:ph type="body" sz="quarter" idx="27"/>
          </p:nvPr>
        </p:nvSpPr>
        <p:spPr>
          <a:xfrm>
            <a:off x="8396560" y="4256213"/>
            <a:ext cx="3302592" cy="1944001"/>
          </a:xfrm>
          <a:prstGeom prst="rect">
            <a:avLst/>
          </a:prstGeom>
        </p:spPr>
        <p:txBody>
          <a:bodyPr/>
          <a:lstStyle/>
          <a:p>
            <a:pPr>
              <a:spcBef>
                <a:spcPts val="0"/>
              </a:spcBef>
            </a:pPr>
            <a:endParaRPr/>
          </a:p>
        </p:txBody>
      </p:sp>
      <p:sp>
        <p:nvSpPr>
          <p:cNvPr id="279" name="Text Placeholder 8"/>
          <p:cNvSpPr>
            <a:spLocks noGrp="1"/>
          </p:cNvSpPr>
          <p:nvPr>
            <p:ph type="body" sz="quarter" idx="28" hasCustomPrompt="1"/>
          </p:nvPr>
        </p:nvSpPr>
        <p:spPr>
          <a:xfrm>
            <a:off x="501651" y="651600"/>
            <a:ext cx="11162349" cy="757255"/>
          </a:xfrm>
          <a:prstGeom prst="rect">
            <a:avLst/>
          </a:prstGeom>
        </p:spPr>
        <p:txBody>
          <a:bodyPr/>
          <a:lstStyle>
            <a:lvl1pPr>
              <a:defRPr sz="1800">
                <a:solidFill>
                  <a:srgbClr val="575757"/>
                </a:solidFill>
              </a:defRPr>
            </a:lvl1pPr>
          </a:lstStyle>
          <a:p>
            <a:r>
              <a:t>Click to add subtitle</a:t>
            </a: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3 picture and text">
    <p:spTree>
      <p:nvGrpSpPr>
        <p:cNvPr id="1" name=""/>
        <p:cNvGrpSpPr/>
        <p:nvPr/>
      </p:nvGrpSpPr>
      <p:grpSpPr>
        <a:xfrm>
          <a:off x="0" y="0"/>
          <a:ext cx="0" cy="0"/>
          <a:chOff x="0" y="0"/>
          <a:chExt cx="0" cy="0"/>
        </a:xfrm>
      </p:grpSpPr>
      <p:sp>
        <p:nvSpPr>
          <p:cNvPr id="2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87" name="Title Text"/>
          <p:cNvSpPr txBox="1">
            <a:spLocks noGrp="1"/>
          </p:cNvSpPr>
          <p:nvPr>
            <p:ph type="title"/>
          </p:nvPr>
        </p:nvSpPr>
        <p:spPr>
          <a:xfrm>
            <a:off x="501651" y="317502"/>
            <a:ext cx="11188701" cy="698499"/>
          </a:xfrm>
          <a:prstGeom prst="rect">
            <a:avLst/>
          </a:prstGeom>
        </p:spPr>
        <p:txBody>
          <a:bodyPr/>
          <a:lstStyle/>
          <a:p>
            <a:r>
              <a:t>Title Text</a:t>
            </a:r>
          </a:p>
        </p:txBody>
      </p:sp>
      <p:sp>
        <p:nvSpPr>
          <p:cNvPr id="288" name="Picture Placeholder 7"/>
          <p:cNvSpPr>
            <a:spLocks noGrp="1"/>
          </p:cNvSpPr>
          <p:nvPr>
            <p:ph type="pic" sz="quarter" idx="21"/>
          </p:nvPr>
        </p:nvSpPr>
        <p:spPr>
          <a:xfrm>
            <a:off x="501651" y="1700214"/>
            <a:ext cx="3695701" cy="1971676"/>
          </a:xfrm>
          <a:prstGeom prst="rect">
            <a:avLst/>
          </a:prstGeom>
        </p:spPr>
        <p:txBody>
          <a:bodyPr lIns="91439" tIns="45719" rIns="91439" bIns="45719">
            <a:noAutofit/>
          </a:bodyPr>
          <a:lstStyle/>
          <a:p>
            <a:endParaRPr/>
          </a:p>
        </p:txBody>
      </p:sp>
      <p:sp>
        <p:nvSpPr>
          <p:cNvPr id="289" name="Picture Placeholder 7"/>
          <p:cNvSpPr>
            <a:spLocks noGrp="1"/>
          </p:cNvSpPr>
          <p:nvPr>
            <p:ph type="pic" sz="quarter" idx="22"/>
          </p:nvPr>
        </p:nvSpPr>
        <p:spPr>
          <a:xfrm>
            <a:off x="8006398" y="1700214"/>
            <a:ext cx="3683954" cy="1971676"/>
          </a:xfrm>
          <a:prstGeom prst="rect">
            <a:avLst/>
          </a:prstGeom>
        </p:spPr>
        <p:txBody>
          <a:bodyPr lIns="91439" tIns="45719" rIns="91439" bIns="45719">
            <a:noAutofit/>
          </a:bodyPr>
          <a:lstStyle/>
          <a:p>
            <a:endParaRPr/>
          </a:p>
        </p:txBody>
      </p:sp>
      <p:sp>
        <p:nvSpPr>
          <p:cNvPr id="290" name="Picture Placeholder 7"/>
          <p:cNvSpPr>
            <a:spLocks noGrp="1"/>
          </p:cNvSpPr>
          <p:nvPr>
            <p:ph type="pic" sz="quarter" idx="23"/>
          </p:nvPr>
        </p:nvSpPr>
        <p:spPr>
          <a:xfrm>
            <a:off x="4273074" y="1700214"/>
            <a:ext cx="3657601" cy="1971676"/>
          </a:xfrm>
          <a:prstGeom prst="rect">
            <a:avLst/>
          </a:prstGeom>
        </p:spPr>
        <p:txBody>
          <a:bodyPr lIns="91439" tIns="45719" rIns="91439" bIns="45719">
            <a:noAutofit/>
          </a:bodyPr>
          <a:lstStyle/>
          <a:p>
            <a:endParaRPr/>
          </a:p>
        </p:txBody>
      </p:sp>
      <p:sp>
        <p:nvSpPr>
          <p:cNvPr id="291" name="Body Level One…"/>
          <p:cNvSpPr txBox="1">
            <a:spLocks noGrp="1"/>
          </p:cNvSpPr>
          <p:nvPr>
            <p:ph type="body" sz="quarter" idx="1" hasCustomPrompt="1"/>
          </p:nvPr>
        </p:nvSpPr>
        <p:spPr>
          <a:xfrm>
            <a:off x="501651" y="3832225"/>
            <a:ext cx="3683950" cy="2095201"/>
          </a:xfrm>
          <a:prstGeom prst="rect">
            <a:avLst/>
          </a:prstGeom>
        </p:spPr>
        <p:txBody>
          <a:bodyPr/>
          <a:lstStyle/>
          <a:p>
            <a:r>
              <a:t>Click to edit Master text styles</a:t>
            </a:r>
          </a:p>
          <a:p>
            <a:pPr lvl="1"/>
            <a:endParaRPr/>
          </a:p>
          <a:p>
            <a:pPr lvl="2"/>
            <a:endParaRPr/>
          </a:p>
          <a:p>
            <a:pPr lvl="3"/>
            <a:endParaRPr/>
          </a:p>
          <a:p>
            <a:pPr lvl="4"/>
            <a:endParaRPr/>
          </a:p>
        </p:txBody>
      </p:sp>
      <p:sp>
        <p:nvSpPr>
          <p:cNvPr id="292" name="Text Placeholder 8"/>
          <p:cNvSpPr>
            <a:spLocks noGrp="1"/>
          </p:cNvSpPr>
          <p:nvPr>
            <p:ph type="body" sz="quarter" idx="24" hasCustomPrompt="1"/>
          </p:nvPr>
        </p:nvSpPr>
        <p:spPr>
          <a:xfrm>
            <a:off x="501651" y="651600"/>
            <a:ext cx="11162349" cy="757255"/>
          </a:xfrm>
          <a:prstGeom prst="rect">
            <a:avLst/>
          </a:prstGeom>
        </p:spPr>
        <p:txBody>
          <a:bodyPr/>
          <a:lstStyle>
            <a:lvl1pPr>
              <a:defRPr sz="1800">
                <a:solidFill>
                  <a:srgbClr val="575757"/>
                </a:solidFill>
              </a:defRPr>
            </a:lvl1pPr>
          </a:lstStyle>
          <a:p>
            <a:r>
              <a:t>Click to add subtitle</a:t>
            </a: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9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00" name="Body Level One…"/>
          <p:cNvSpPr txBox="1">
            <a:spLocks noGrp="1"/>
          </p:cNvSpPr>
          <p:nvPr>
            <p:ph type="body" sz="quarter" idx="1" hasCustomPrompt="1"/>
          </p:nvPr>
        </p:nvSpPr>
        <p:spPr>
          <a:xfrm>
            <a:off x="501650" y="651600"/>
            <a:ext cx="11188700" cy="757255"/>
          </a:xfrm>
          <a:prstGeom prst="rect">
            <a:avLst/>
          </a:prstGeom>
        </p:spPr>
        <p:txBody>
          <a:bodyPr/>
          <a:lstStyle>
            <a:lvl1pPr>
              <a:defRPr sz="1800">
                <a:solidFill>
                  <a:srgbClr val="575757"/>
                </a:solidFill>
              </a:defRPr>
            </a:lvl1pPr>
            <a:lvl2pPr>
              <a:defRPr sz="1800">
                <a:solidFill>
                  <a:srgbClr val="575757"/>
                </a:solidFill>
              </a:defRPr>
            </a:lvl2pPr>
            <a:lvl3pPr marL="244246" indent="-244246">
              <a:defRPr sz="1800">
                <a:solidFill>
                  <a:srgbClr val="575757"/>
                </a:solidFill>
              </a:defRPr>
            </a:lvl3pPr>
            <a:lvl4pPr marL="424246" indent="-244246">
              <a:defRPr sz="1800">
                <a:solidFill>
                  <a:srgbClr val="575757"/>
                </a:solidFill>
              </a:defRPr>
            </a:lvl4pPr>
            <a:lvl5pPr marL="600646" indent="-244246">
              <a:defRPr sz="1800">
                <a:solidFill>
                  <a:srgbClr val="575757"/>
                </a:solidFill>
              </a:defRPr>
            </a:lvl5pPr>
          </a:lstStyle>
          <a:p>
            <a:r>
              <a:t>Click to add subtitle</a:t>
            </a:r>
          </a:p>
          <a:p>
            <a:pPr lvl="1"/>
            <a:endParaRPr/>
          </a:p>
          <a:p>
            <a:pPr lvl="2"/>
            <a:endParaRPr/>
          </a:p>
          <a:p>
            <a:pPr lvl="3"/>
            <a:endParaRPr/>
          </a:p>
          <a:p>
            <a:pPr lvl="4"/>
            <a:endParaRPr/>
          </a:p>
        </p:txBody>
      </p:sp>
      <p:sp>
        <p:nvSpPr>
          <p:cNvPr id="301" name="Click to add title"/>
          <p:cNvSpPr txBox="1">
            <a:spLocks noGrp="1"/>
          </p:cNvSpPr>
          <p:nvPr>
            <p:ph type="title" hasCustomPrompt="1"/>
          </p:nvPr>
        </p:nvSpPr>
        <p:spPr>
          <a:xfrm>
            <a:off x="501650" y="317500"/>
            <a:ext cx="11188700" cy="698502"/>
          </a:xfrm>
          <a:prstGeom prst="rect">
            <a:avLst/>
          </a:prstGeom>
        </p:spPr>
        <p:txBody>
          <a:bodyPr/>
          <a:lstStyle/>
          <a:p>
            <a:r>
              <a:t>Click to add title</a:t>
            </a: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Qualifications 2 x 1">
    <p:spTree>
      <p:nvGrpSpPr>
        <p:cNvPr id="1" name=""/>
        <p:cNvGrpSpPr/>
        <p:nvPr/>
      </p:nvGrpSpPr>
      <p:grpSpPr>
        <a:xfrm>
          <a:off x="0" y="0"/>
          <a:ext cx="0" cy="0"/>
          <a:chOff x="0" y="0"/>
          <a:chExt cx="0" cy="0"/>
        </a:xfrm>
      </p:grpSpPr>
      <p:sp>
        <p:nvSpPr>
          <p:cNvPr id="30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09" name="Body Level One…"/>
          <p:cNvSpPr txBox="1">
            <a:spLocks noGrp="1"/>
          </p:cNvSpPr>
          <p:nvPr>
            <p:ph type="body" sz="quarter" idx="1"/>
          </p:nvPr>
        </p:nvSpPr>
        <p:spPr>
          <a:xfrm>
            <a:off x="504000" y="1857892"/>
            <a:ext cx="5466825" cy="1695451"/>
          </a:xfrm>
          <a:prstGeom prst="rect">
            <a:avLst/>
          </a:prstGeom>
        </p:spPr>
        <p:txBody>
          <a:bodyPr/>
          <a:lstStyle>
            <a:lvl1pPr>
              <a:defRPr>
                <a:solidFill>
                  <a:schemeClr val="accent1"/>
                </a:solidFill>
              </a:defRPr>
            </a:lvl1pPr>
            <a:lvl2pPr>
              <a:defRPr>
                <a:solidFill>
                  <a:schemeClr val="accent1"/>
                </a:solidFill>
              </a:defRPr>
            </a:lvl2pPr>
            <a:lvl3pPr marL="0" indent="0">
              <a:buSzTx/>
              <a:buNone/>
              <a:defRPr>
                <a:solidFill>
                  <a:schemeClr val="accent1"/>
                </a:solidFill>
              </a:defRPr>
            </a:lvl3pPr>
            <a:lvl4pPr marL="176400" indent="-176400">
              <a:buChar char="•"/>
              <a:defRPr>
                <a:solidFill>
                  <a:schemeClr val="accent1"/>
                </a:solidFill>
              </a:defRPr>
            </a:lvl4pPr>
            <a:lvl5pPr marL="356399" indent="-176400">
              <a:defRPr>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310" name="Text Placeholder 8"/>
          <p:cNvSpPr>
            <a:spLocks noGrp="1"/>
          </p:cNvSpPr>
          <p:nvPr>
            <p:ph type="body" sz="quarter" idx="21"/>
          </p:nvPr>
        </p:nvSpPr>
        <p:spPr>
          <a:xfrm>
            <a:off x="6246195" y="1857892"/>
            <a:ext cx="5444157" cy="1695451"/>
          </a:xfrm>
          <a:prstGeom prst="rect">
            <a:avLst/>
          </a:prstGeom>
        </p:spPr>
        <p:txBody>
          <a:bodyPr/>
          <a:lstStyle/>
          <a:p>
            <a:pPr>
              <a:defRPr>
                <a:solidFill>
                  <a:schemeClr val="accent1"/>
                </a:solidFill>
              </a:defRPr>
            </a:pPr>
            <a:endParaRPr/>
          </a:p>
        </p:txBody>
      </p:sp>
      <p:sp>
        <p:nvSpPr>
          <p:cNvPr id="311" name="Title Text"/>
          <p:cNvSpPr txBox="1">
            <a:spLocks noGrp="1"/>
          </p:cNvSpPr>
          <p:nvPr>
            <p:ph type="title"/>
          </p:nvPr>
        </p:nvSpPr>
        <p:spPr>
          <a:xfrm>
            <a:off x="501651" y="317502"/>
            <a:ext cx="11188701" cy="698499"/>
          </a:xfrm>
          <a:prstGeom prst="rect">
            <a:avLst/>
          </a:prstGeom>
        </p:spPr>
        <p:txBody>
          <a:bodyPr/>
          <a:lstStyle/>
          <a:p>
            <a:r>
              <a:t>Title Text</a:t>
            </a:r>
          </a:p>
        </p:txBody>
      </p:sp>
      <p:sp>
        <p:nvSpPr>
          <p:cNvPr id="312" name="Rectangle 3"/>
          <p:cNvSpPr/>
          <p:nvPr/>
        </p:nvSpPr>
        <p:spPr>
          <a:xfrm>
            <a:off x="503999" y="1705378"/>
            <a:ext cx="5466826" cy="53045"/>
          </a:xfrm>
          <a:prstGeom prst="rect">
            <a:avLst/>
          </a:prstGeom>
          <a:solidFill>
            <a:schemeClr val="accent1"/>
          </a:solidFill>
          <a:ln w="12700">
            <a:miter lim="400000"/>
          </a:ln>
        </p:spPr>
        <p:txBody>
          <a:bodyPr lIns="88900" tIns="88900" rIns="88900" bIns="88900"/>
          <a:lstStyle/>
          <a:p>
            <a:pPr algn="ctr">
              <a:spcBef>
                <a:spcPts val="1000"/>
              </a:spcBef>
              <a:defRPr sz="1100">
                <a:solidFill>
                  <a:srgbClr val="FFFFFF"/>
                </a:solidFill>
              </a:defRPr>
            </a:pPr>
            <a:endParaRPr/>
          </a:p>
        </p:txBody>
      </p:sp>
      <p:sp>
        <p:nvSpPr>
          <p:cNvPr id="313" name="Rectangle 4"/>
          <p:cNvSpPr/>
          <p:nvPr/>
        </p:nvSpPr>
        <p:spPr>
          <a:xfrm>
            <a:off x="6246195" y="1705378"/>
            <a:ext cx="5452958" cy="53045"/>
          </a:xfrm>
          <a:prstGeom prst="rect">
            <a:avLst/>
          </a:prstGeom>
          <a:solidFill>
            <a:schemeClr val="accent1"/>
          </a:solidFill>
          <a:ln w="12700">
            <a:miter lim="400000"/>
          </a:ln>
        </p:spPr>
        <p:txBody>
          <a:bodyPr lIns="88900" tIns="88900" rIns="88900" bIns="88900"/>
          <a:lstStyle/>
          <a:p>
            <a:pPr algn="ctr">
              <a:spcBef>
                <a:spcPts val="1000"/>
              </a:spcBef>
              <a:defRPr sz="1100">
                <a:solidFill>
                  <a:srgbClr val="FFFFFF"/>
                </a:solidFill>
              </a:defRPr>
            </a:pPr>
            <a:endParaRPr/>
          </a:p>
        </p:txBody>
      </p:sp>
      <p:sp>
        <p:nvSpPr>
          <p:cNvPr id="314" name="Picture Placeholder 29"/>
          <p:cNvSpPr>
            <a:spLocks noGrp="1"/>
          </p:cNvSpPr>
          <p:nvPr>
            <p:ph type="pic" sz="quarter" idx="22"/>
          </p:nvPr>
        </p:nvSpPr>
        <p:spPr>
          <a:xfrm>
            <a:off x="4769491" y="1863917"/>
            <a:ext cx="1210208" cy="549276"/>
          </a:xfrm>
          <a:prstGeom prst="rect">
            <a:avLst/>
          </a:prstGeom>
        </p:spPr>
        <p:txBody>
          <a:bodyPr lIns="91439" tIns="45719" rIns="91439" bIns="45719">
            <a:noAutofit/>
          </a:bodyPr>
          <a:lstStyle/>
          <a:p>
            <a:endParaRPr/>
          </a:p>
        </p:txBody>
      </p:sp>
      <p:sp>
        <p:nvSpPr>
          <p:cNvPr id="315" name="Picture Placeholder 29"/>
          <p:cNvSpPr>
            <a:spLocks noGrp="1"/>
          </p:cNvSpPr>
          <p:nvPr>
            <p:ph type="pic" sz="quarter" idx="23"/>
          </p:nvPr>
        </p:nvSpPr>
        <p:spPr>
          <a:xfrm>
            <a:off x="10424617" y="1857892"/>
            <a:ext cx="1244162" cy="549276"/>
          </a:xfrm>
          <a:prstGeom prst="rect">
            <a:avLst/>
          </a:prstGeom>
        </p:spPr>
        <p:txBody>
          <a:bodyPr lIns="91439" tIns="45719" rIns="91439" bIns="45719">
            <a:noAutofit/>
          </a:bodyPr>
          <a:lstStyle/>
          <a:p>
            <a:endParaRPr/>
          </a:p>
        </p:txBody>
      </p:sp>
      <p:sp>
        <p:nvSpPr>
          <p:cNvPr id="316" name="Text Placeholder 8"/>
          <p:cNvSpPr>
            <a:spLocks noGrp="1"/>
          </p:cNvSpPr>
          <p:nvPr>
            <p:ph type="body" sz="quarter" idx="24" hasCustomPrompt="1"/>
          </p:nvPr>
        </p:nvSpPr>
        <p:spPr>
          <a:xfrm>
            <a:off x="501650" y="651600"/>
            <a:ext cx="11188700" cy="757255"/>
          </a:xfrm>
          <a:prstGeom prst="rect">
            <a:avLst/>
          </a:prstGeom>
        </p:spPr>
        <p:txBody>
          <a:bodyPr/>
          <a:lstStyle>
            <a:lvl1pPr>
              <a:defRPr sz="1800">
                <a:solidFill>
                  <a:srgbClr val="575757"/>
                </a:solidFill>
              </a:defRPr>
            </a:lvl1pPr>
          </a:lstStyle>
          <a:p>
            <a:r>
              <a:t>Click to add subtitle</a:t>
            </a: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Qualifications 2 x 2">
    <p:spTree>
      <p:nvGrpSpPr>
        <p:cNvPr id="1" name=""/>
        <p:cNvGrpSpPr/>
        <p:nvPr/>
      </p:nvGrpSpPr>
      <p:grpSpPr>
        <a:xfrm>
          <a:off x="0" y="0"/>
          <a:ext cx="0" cy="0"/>
          <a:chOff x="0" y="0"/>
          <a:chExt cx="0" cy="0"/>
        </a:xfrm>
      </p:grpSpPr>
      <p:sp>
        <p:nvSpPr>
          <p:cNvPr id="3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24" name="Body Level One…"/>
          <p:cNvSpPr txBox="1">
            <a:spLocks noGrp="1"/>
          </p:cNvSpPr>
          <p:nvPr>
            <p:ph type="body" sz="quarter" idx="1"/>
          </p:nvPr>
        </p:nvSpPr>
        <p:spPr>
          <a:xfrm>
            <a:off x="504000" y="1857892"/>
            <a:ext cx="5468941" cy="1695451"/>
          </a:xfrm>
          <a:prstGeom prst="rect">
            <a:avLst/>
          </a:prstGeom>
        </p:spPr>
        <p:txBody>
          <a:bodyPr/>
          <a:lstStyle>
            <a:lvl1pPr>
              <a:defRPr>
                <a:solidFill>
                  <a:schemeClr val="accent1"/>
                </a:solidFill>
              </a:defRPr>
            </a:lvl1pPr>
            <a:lvl2pPr>
              <a:defRPr>
                <a:solidFill>
                  <a:schemeClr val="accent1"/>
                </a:solidFill>
              </a:defRPr>
            </a:lvl2pPr>
            <a:lvl3pPr marL="0" indent="0">
              <a:buSzTx/>
              <a:buNone/>
              <a:defRPr>
                <a:solidFill>
                  <a:schemeClr val="accent1"/>
                </a:solidFill>
              </a:defRPr>
            </a:lvl3pPr>
            <a:lvl4pPr marL="176400" indent="-176400">
              <a:buChar char="•"/>
              <a:defRPr>
                <a:solidFill>
                  <a:schemeClr val="accent1"/>
                </a:solidFill>
              </a:defRPr>
            </a:lvl4pPr>
            <a:lvl5pPr marL="356399" indent="-176400">
              <a:defRPr>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325" name="Text Placeholder 8"/>
          <p:cNvSpPr>
            <a:spLocks noGrp="1"/>
          </p:cNvSpPr>
          <p:nvPr>
            <p:ph type="body" sz="quarter" idx="21"/>
          </p:nvPr>
        </p:nvSpPr>
        <p:spPr>
          <a:xfrm>
            <a:off x="6246195" y="1857892"/>
            <a:ext cx="5454668" cy="1695451"/>
          </a:xfrm>
          <a:prstGeom prst="rect">
            <a:avLst/>
          </a:prstGeom>
        </p:spPr>
        <p:txBody>
          <a:bodyPr/>
          <a:lstStyle/>
          <a:p>
            <a:pPr>
              <a:defRPr>
                <a:solidFill>
                  <a:schemeClr val="accent1"/>
                </a:solidFill>
              </a:defRPr>
            </a:pPr>
            <a:endParaRPr/>
          </a:p>
        </p:txBody>
      </p:sp>
      <p:sp>
        <p:nvSpPr>
          <p:cNvPr id="326" name="Title Text"/>
          <p:cNvSpPr txBox="1">
            <a:spLocks noGrp="1"/>
          </p:cNvSpPr>
          <p:nvPr>
            <p:ph type="title"/>
          </p:nvPr>
        </p:nvSpPr>
        <p:spPr>
          <a:xfrm>
            <a:off x="501651" y="317500"/>
            <a:ext cx="11188701" cy="697890"/>
          </a:xfrm>
          <a:prstGeom prst="rect">
            <a:avLst/>
          </a:prstGeom>
        </p:spPr>
        <p:txBody>
          <a:bodyPr/>
          <a:lstStyle/>
          <a:p>
            <a:r>
              <a:t>Title Text</a:t>
            </a:r>
          </a:p>
        </p:txBody>
      </p:sp>
      <p:sp>
        <p:nvSpPr>
          <p:cNvPr id="327" name="Rectangle 3"/>
          <p:cNvSpPr/>
          <p:nvPr/>
        </p:nvSpPr>
        <p:spPr>
          <a:xfrm>
            <a:off x="503999" y="1705378"/>
            <a:ext cx="5466826" cy="53045"/>
          </a:xfrm>
          <a:prstGeom prst="rect">
            <a:avLst/>
          </a:prstGeom>
          <a:solidFill>
            <a:schemeClr val="accent1"/>
          </a:solidFill>
          <a:ln w="12700">
            <a:miter lim="400000"/>
          </a:ln>
        </p:spPr>
        <p:txBody>
          <a:bodyPr lIns="88900" tIns="88900" rIns="88900" bIns="88900"/>
          <a:lstStyle/>
          <a:p>
            <a:pPr algn="ctr">
              <a:spcBef>
                <a:spcPts val="1000"/>
              </a:spcBef>
              <a:defRPr sz="1100">
                <a:solidFill>
                  <a:srgbClr val="FFFFFF"/>
                </a:solidFill>
              </a:defRPr>
            </a:pPr>
            <a:endParaRPr/>
          </a:p>
        </p:txBody>
      </p:sp>
      <p:sp>
        <p:nvSpPr>
          <p:cNvPr id="328" name="Rectangle 4"/>
          <p:cNvSpPr/>
          <p:nvPr/>
        </p:nvSpPr>
        <p:spPr>
          <a:xfrm>
            <a:off x="6246195" y="1705378"/>
            <a:ext cx="5452958" cy="53045"/>
          </a:xfrm>
          <a:prstGeom prst="rect">
            <a:avLst/>
          </a:prstGeom>
          <a:solidFill>
            <a:schemeClr val="accent1"/>
          </a:solidFill>
          <a:ln w="12700">
            <a:miter lim="400000"/>
          </a:ln>
        </p:spPr>
        <p:txBody>
          <a:bodyPr lIns="88900" tIns="88900" rIns="88900" bIns="88900"/>
          <a:lstStyle/>
          <a:p>
            <a:pPr algn="ctr">
              <a:spcBef>
                <a:spcPts val="1000"/>
              </a:spcBef>
              <a:defRPr sz="1100">
                <a:solidFill>
                  <a:srgbClr val="FFFFFF"/>
                </a:solidFill>
              </a:defRPr>
            </a:pPr>
            <a:endParaRPr/>
          </a:p>
        </p:txBody>
      </p:sp>
      <p:sp>
        <p:nvSpPr>
          <p:cNvPr id="329" name="Picture Placeholder 29"/>
          <p:cNvSpPr>
            <a:spLocks noGrp="1"/>
          </p:cNvSpPr>
          <p:nvPr>
            <p:ph type="pic" sz="quarter" idx="22"/>
          </p:nvPr>
        </p:nvSpPr>
        <p:spPr>
          <a:xfrm>
            <a:off x="10424617" y="1857892"/>
            <a:ext cx="1244162" cy="549276"/>
          </a:xfrm>
          <a:prstGeom prst="rect">
            <a:avLst/>
          </a:prstGeom>
        </p:spPr>
        <p:txBody>
          <a:bodyPr lIns="91439" tIns="45719" rIns="91439" bIns="45719">
            <a:noAutofit/>
          </a:bodyPr>
          <a:lstStyle/>
          <a:p>
            <a:endParaRPr/>
          </a:p>
        </p:txBody>
      </p:sp>
      <p:sp>
        <p:nvSpPr>
          <p:cNvPr id="330" name="Text Placeholder 8"/>
          <p:cNvSpPr>
            <a:spLocks noGrp="1"/>
          </p:cNvSpPr>
          <p:nvPr>
            <p:ph type="body" sz="quarter" idx="23"/>
          </p:nvPr>
        </p:nvSpPr>
        <p:spPr>
          <a:xfrm>
            <a:off x="503999" y="4249682"/>
            <a:ext cx="5466826" cy="1695451"/>
          </a:xfrm>
          <a:prstGeom prst="rect">
            <a:avLst/>
          </a:prstGeom>
        </p:spPr>
        <p:txBody>
          <a:bodyPr/>
          <a:lstStyle/>
          <a:p>
            <a:pPr>
              <a:defRPr>
                <a:solidFill>
                  <a:schemeClr val="accent1"/>
                </a:solidFill>
              </a:defRPr>
            </a:pPr>
            <a:endParaRPr/>
          </a:p>
        </p:txBody>
      </p:sp>
      <p:sp>
        <p:nvSpPr>
          <p:cNvPr id="331" name="Text Placeholder 8"/>
          <p:cNvSpPr>
            <a:spLocks noGrp="1"/>
          </p:cNvSpPr>
          <p:nvPr>
            <p:ph type="body" sz="quarter" idx="24"/>
          </p:nvPr>
        </p:nvSpPr>
        <p:spPr>
          <a:xfrm>
            <a:off x="6246193" y="4249682"/>
            <a:ext cx="5452960" cy="1695451"/>
          </a:xfrm>
          <a:prstGeom prst="rect">
            <a:avLst/>
          </a:prstGeom>
        </p:spPr>
        <p:txBody>
          <a:bodyPr/>
          <a:lstStyle/>
          <a:p>
            <a:pPr>
              <a:defRPr>
                <a:solidFill>
                  <a:schemeClr val="accent1"/>
                </a:solidFill>
              </a:defRPr>
            </a:pPr>
            <a:endParaRPr/>
          </a:p>
        </p:txBody>
      </p:sp>
      <p:sp>
        <p:nvSpPr>
          <p:cNvPr id="332" name="Rectangle 11"/>
          <p:cNvSpPr/>
          <p:nvPr/>
        </p:nvSpPr>
        <p:spPr>
          <a:xfrm>
            <a:off x="504001" y="4103518"/>
            <a:ext cx="5468943" cy="54001"/>
          </a:xfrm>
          <a:prstGeom prst="rect">
            <a:avLst/>
          </a:prstGeom>
          <a:solidFill>
            <a:schemeClr val="accent1"/>
          </a:solidFill>
          <a:ln w="12700">
            <a:miter lim="400000"/>
          </a:ln>
        </p:spPr>
        <p:txBody>
          <a:bodyPr lIns="88900" tIns="88900" rIns="88900" bIns="88900"/>
          <a:lstStyle/>
          <a:p>
            <a:pPr algn="ctr">
              <a:spcBef>
                <a:spcPts val="1000"/>
              </a:spcBef>
              <a:defRPr sz="1100">
                <a:solidFill>
                  <a:srgbClr val="FFFFFF"/>
                </a:solidFill>
              </a:defRPr>
            </a:pPr>
            <a:endParaRPr/>
          </a:p>
        </p:txBody>
      </p:sp>
      <p:sp>
        <p:nvSpPr>
          <p:cNvPr id="333" name="Rectangle 12"/>
          <p:cNvSpPr/>
          <p:nvPr/>
        </p:nvSpPr>
        <p:spPr>
          <a:xfrm>
            <a:off x="6246193" y="4103518"/>
            <a:ext cx="5444718" cy="54001"/>
          </a:xfrm>
          <a:prstGeom prst="rect">
            <a:avLst/>
          </a:prstGeom>
          <a:solidFill>
            <a:schemeClr val="accent1"/>
          </a:solidFill>
          <a:ln w="12700">
            <a:miter lim="400000"/>
          </a:ln>
        </p:spPr>
        <p:txBody>
          <a:bodyPr lIns="88900" tIns="88900" rIns="88900" bIns="88900"/>
          <a:lstStyle/>
          <a:p>
            <a:pPr algn="ctr">
              <a:spcBef>
                <a:spcPts val="1000"/>
              </a:spcBef>
              <a:defRPr sz="1100">
                <a:solidFill>
                  <a:srgbClr val="FFFFFF"/>
                </a:solidFill>
              </a:defRPr>
            </a:pPr>
            <a:endParaRPr/>
          </a:p>
        </p:txBody>
      </p:sp>
      <p:sp>
        <p:nvSpPr>
          <p:cNvPr id="334" name="Picture Placeholder 29"/>
          <p:cNvSpPr>
            <a:spLocks noGrp="1"/>
          </p:cNvSpPr>
          <p:nvPr>
            <p:ph type="pic" sz="quarter" idx="25"/>
          </p:nvPr>
        </p:nvSpPr>
        <p:spPr>
          <a:xfrm>
            <a:off x="4754493" y="4255706"/>
            <a:ext cx="1239382" cy="549276"/>
          </a:xfrm>
          <a:prstGeom prst="rect">
            <a:avLst/>
          </a:prstGeom>
        </p:spPr>
        <p:txBody>
          <a:bodyPr lIns="91439" tIns="45719" rIns="91439" bIns="45719">
            <a:noAutofit/>
          </a:bodyPr>
          <a:lstStyle/>
          <a:p>
            <a:endParaRPr/>
          </a:p>
        </p:txBody>
      </p:sp>
      <p:sp>
        <p:nvSpPr>
          <p:cNvPr id="335" name="Picture Placeholder 29"/>
          <p:cNvSpPr>
            <a:spLocks noGrp="1"/>
          </p:cNvSpPr>
          <p:nvPr>
            <p:ph type="pic" sz="quarter" idx="26"/>
          </p:nvPr>
        </p:nvSpPr>
        <p:spPr>
          <a:xfrm>
            <a:off x="10424617" y="4249682"/>
            <a:ext cx="1244161" cy="549276"/>
          </a:xfrm>
          <a:prstGeom prst="rect">
            <a:avLst/>
          </a:prstGeom>
        </p:spPr>
        <p:txBody>
          <a:bodyPr lIns="91439" tIns="45719" rIns="91439" bIns="45719">
            <a:noAutofit/>
          </a:bodyPr>
          <a:lstStyle/>
          <a:p>
            <a:endParaRPr/>
          </a:p>
        </p:txBody>
      </p:sp>
      <p:sp>
        <p:nvSpPr>
          <p:cNvPr id="336" name="Text Placeholder 8"/>
          <p:cNvSpPr>
            <a:spLocks noGrp="1"/>
          </p:cNvSpPr>
          <p:nvPr>
            <p:ph type="body" sz="quarter" idx="27" hasCustomPrompt="1"/>
          </p:nvPr>
        </p:nvSpPr>
        <p:spPr>
          <a:xfrm>
            <a:off x="501651" y="651600"/>
            <a:ext cx="11197502" cy="757255"/>
          </a:xfrm>
          <a:prstGeom prst="rect">
            <a:avLst/>
          </a:prstGeom>
        </p:spPr>
        <p:txBody>
          <a:bodyPr/>
          <a:lstStyle>
            <a:lvl1pPr>
              <a:defRPr sz="1800">
                <a:solidFill>
                  <a:srgbClr val="575757"/>
                </a:solidFill>
              </a:defRPr>
            </a:lvl1pPr>
          </a:lstStyle>
          <a:p>
            <a:r>
              <a:t>Click to add subtitle</a:t>
            </a:r>
          </a:p>
        </p:txBody>
      </p:sp>
      <p:sp>
        <p:nvSpPr>
          <p:cNvPr id="337" name="Picture Placeholder 29"/>
          <p:cNvSpPr>
            <a:spLocks noGrp="1"/>
          </p:cNvSpPr>
          <p:nvPr>
            <p:ph type="pic" sz="quarter" idx="28"/>
          </p:nvPr>
        </p:nvSpPr>
        <p:spPr>
          <a:xfrm>
            <a:off x="4769491" y="1863917"/>
            <a:ext cx="1210208" cy="549276"/>
          </a:xfrm>
          <a:prstGeom prst="rect">
            <a:avLst/>
          </a:prstGeom>
        </p:spPr>
        <p:txBody>
          <a:bodyPr lIns="91439" tIns="45719" rIns="91439" bIns="45719">
            <a:noAutofit/>
          </a:bodyPr>
          <a:lstStyle/>
          <a:p>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3 column green line">
    <p:spTree>
      <p:nvGrpSpPr>
        <p:cNvPr id="1" name=""/>
        <p:cNvGrpSpPr/>
        <p:nvPr/>
      </p:nvGrpSpPr>
      <p:grpSpPr>
        <a:xfrm>
          <a:off x="0" y="0"/>
          <a:ext cx="0" cy="0"/>
          <a:chOff x="0" y="0"/>
          <a:chExt cx="0" cy="0"/>
        </a:xfrm>
      </p:grpSpPr>
      <p:sp>
        <p:nvSpPr>
          <p:cNvPr id="3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45" name="Title Text"/>
          <p:cNvSpPr txBox="1">
            <a:spLocks noGrp="1"/>
          </p:cNvSpPr>
          <p:nvPr>
            <p:ph type="title"/>
          </p:nvPr>
        </p:nvSpPr>
        <p:spPr>
          <a:xfrm>
            <a:off x="501651" y="317500"/>
            <a:ext cx="11188701" cy="309821"/>
          </a:xfrm>
          <a:prstGeom prst="rect">
            <a:avLst/>
          </a:prstGeom>
        </p:spPr>
        <p:txBody>
          <a:bodyPr/>
          <a:lstStyle/>
          <a:p>
            <a:r>
              <a:t>Title Text</a:t>
            </a:r>
          </a:p>
        </p:txBody>
      </p:sp>
      <p:sp>
        <p:nvSpPr>
          <p:cNvPr id="346" name="Rectangle 3"/>
          <p:cNvSpPr/>
          <p:nvPr/>
        </p:nvSpPr>
        <p:spPr>
          <a:xfrm>
            <a:off x="4319999" y="1705967"/>
            <a:ext cx="3556118" cy="54001"/>
          </a:xfrm>
          <a:prstGeom prst="rect">
            <a:avLst/>
          </a:prstGeom>
          <a:solidFill>
            <a:schemeClr val="accent1"/>
          </a:solidFill>
          <a:ln w="12700">
            <a:miter lim="400000"/>
          </a:ln>
        </p:spPr>
        <p:txBody>
          <a:bodyPr lIns="88900" tIns="88900" rIns="88900" bIns="88900"/>
          <a:lstStyle/>
          <a:p>
            <a:pPr algn="ctr">
              <a:defRPr sz="1100">
                <a:solidFill>
                  <a:srgbClr val="FFFFFF"/>
                </a:solidFill>
              </a:defRPr>
            </a:pPr>
            <a:endParaRPr/>
          </a:p>
        </p:txBody>
      </p:sp>
      <p:sp>
        <p:nvSpPr>
          <p:cNvPr id="347" name="Rectangle 4"/>
          <p:cNvSpPr/>
          <p:nvPr/>
        </p:nvSpPr>
        <p:spPr>
          <a:xfrm>
            <a:off x="503999" y="1700214"/>
            <a:ext cx="3560002" cy="59756"/>
          </a:xfrm>
          <a:prstGeom prst="rect">
            <a:avLst/>
          </a:prstGeom>
          <a:solidFill>
            <a:schemeClr val="accent1"/>
          </a:solidFill>
          <a:ln w="12700">
            <a:miter lim="400000"/>
          </a:ln>
        </p:spPr>
        <p:txBody>
          <a:bodyPr lIns="88900" tIns="88900" rIns="88900" bIns="88900"/>
          <a:lstStyle/>
          <a:p>
            <a:pPr algn="ctr">
              <a:defRPr sz="1100">
                <a:solidFill>
                  <a:srgbClr val="FFFFFF"/>
                </a:solidFill>
              </a:defRPr>
            </a:pPr>
            <a:endParaRPr/>
          </a:p>
        </p:txBody>
      </p:sp>
      <p:sp>
        <p:nvSpPr>
          <p:cNvPr id="348" name="Rectangle 5"/>
          <p:cNvSpPr/>
          <p:nvPr/>
        </p:nvSpPr>
        <p:spPr>
          <a:xfrm>
            <a:off x="8115300" y="1705967"/>
            <a:ext cx="3583853" cy="54001"/>
          </a:xfrm>
          <a:prstGeom prst="rect">
            <a:avLst/>
          </a:prstGeom>
          <a:solidFill>
            <a:schemeClr val="accent1"/>
          </a:solidFill>
          <a:ln w="12700">
            <a:miter lim="400000"/>
          </a:ln>
        </p:spPr>
        <p:txBody>
          <a:bodyPr lIns="88900" tIns="88900" rIns="88900" bIns="88900"/>
          <a:lstStyle/>
          <a:p>
            <a:pPr algn="ctr">
              <a:defRPr sz="1100">
                <a:solidFill>
                  <a:srgbClr val="FFFFFF"/>
                </a:solidFill>
              </a:defRPr>
            </a:pPr>
            <a:endParaRPr/>
          </a:p>
        </p:txBody>
      </p:sp>
      <p:sp>
        <p:nvSpPr>
          <p:cNvPr id="349" name="Body Level One…"/>
          <p:cNvSpPr txBox="1">
            <a:spLocks noGrp="1"/>
          </p:cNvSpPr>
          <p:nvPr>
            <p:ph type="body" sz="quarter" idx="1"/>
          </p:nvPr>
        </p:nvSpPr>
        <p:spPr>
          <a:xfrm>
            <a:off x="4325711" y="1851441"/>
            <a:ext cx="3540578" cy="3845755"/>
          </a:xfrm>
          <a:prstGeom prst="rect">
            <a:avLst/>
          </a:prstGeom>
        </p:spPr>
        <p:txBody>
          <a:bodyPr/>
          <a:lstStyle>
            <a:lvl1pPr>
              <a:defRPr>
                <a:solidFill>
                  <a:schemeClr val="accent1"/>
                </a:solidFill>
              </a:defRPr>
            </a:lvl1pPr>
            <a:lvl2pPr>
              <a:defRPr>
                <a:solidFill>
                  <a:schemeClr val="accent1"/>
                </a:solidFill>
              </a:defRPr>
            </a:lvl2pPr>
            <a:lvl3pPr marL="0" indent="0">
              <a:buSzTx/>
              <a:buNone/>
              <a:defRPr>
                <a:solidFill>
                  <a:schemeClr val="accent1"/>
                </a:solidFill>
              </a:defRPr>
            </a:lvl3pPr>
            <a:lvl4pPr marL="176400" indent="-176400">
              <a:buChar char="•"/>
              <a:defRPr>
                <a:solidFill>
                  <a:schemeClr val="accent1"/>
                </a:solidFill>
              </a:defRPr>
            </a:lvl4pPr>
            <a:lvl5pPr marL="356399" indent="-176400">
              <a:defRPr>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350" name="Text Placeholder 8"/>
          <p:cNvSpPr>
            <a:spLocks noGrp="1"/>
          </p:cNvSpPr>
          <p:nvPr>
            <p:ph type="body" sz="quarter" idx="21"/>
          </p:nvPr>
        </p:nvSpPr>
        <p:spPr>
          <a:xfrm>
            <a:off x="503999" y="1851441"/>
            <a:ext cx="3560002" cy="3845755"/>
          </a:xfrm>
          <a:prstGeom prst="rect">
            <a:avLst/>
          </a:prstGeom>
        </p:spPr>
        <p:txBody>
          <a:bodyPr/>
          <a:lstStyle/>
          <a:p>
            <a:pPr>
              <a:defRPr>
                <a:solidFill>
                  <a:schemeClr val="accent1"/>
                </a:solidFill>
              </a:defRPr>
            </a:pPr>
            <a:endParaRPr/>
          </a:p>
        </p:txBody>
      </p:sp>
      <p:sp>
        <p:nvSpPr>
          <p:cNvPr id="351" name="Text Placeholder 8"/>
          <p:cNvSpPr>
            <a:spLocks noGrp="1"/>
          </p:cNvSpPr>
          <p:nvPr>
            <p:ph type="body" sz="quarter" idx="22"/>
          </p:nvPr>
        </p:nvSpPr>
        <p:spPr>
          <a:xfrm>
            <a:off x="8128000" y="1851441"/>
            <a:ext cx="3571153" cy="3845755"/>
          </a:xfrm>
          <a:prstGeom prst="rect">
            <a:avLst/>
          </a:prstGeom>
        </p:spPr>
        <p:txBody>
          <a:bodyPr/>
          <a:lstStyle/>
          <a:p>
            <a:pPr>
              <a:defRPr>
                <a:solidFill>
                  <a:schemeClr val="accent1"/>
                </a:solidFill>
              </a:defRPr>
            </a:pPr>
            <a:endParaRPr/>
          </a:p>
        </p:txBody>
      </p:sp>
      <p:sp>
        <p:nvSpPr>
          <p:cNvPr id="352" name="Text Placeholder 8"/>
          <p:cNvSpPr>
            <a:spLocks noGrp="1"/>
          </p:cNvSpPr>
          <p:nvPr>
            <p:ph type="body" sz="quarter" idx="23" hasCustomPrompt="1"/>
          </p:nvPr>
        </p:nvSpPr>
        <p:spPr>
          <a:xfrm>
            <a:off x="501651" y="651600"/>
            <a:ext cx="11162349" cy="757255"/>
          </a:xfrm>
          <a:prstGeom prst="rect">
            <a:avLst/>
          </a:prstGeom>
        </p:spPr>
        <p:txBody>
          <a:bodyPr/>
          <a:lstStyle>
            <a:lvl1pPr>
              <a:defRPr sz="1800">
                <a:solidFill>
                  <a:srgbClr val="575757"/>
                </a:solidFill>
              </a:defRPr>
            </a:lvl1pPr>
          </a:lstStyle>
          <a:p>
            <a:r>
              <a:t>Click to add subtitle</a:t>
            </a: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4 column icon">
    <p:spTree>
      <p:nvGrpSpPr>
        <p:cNvPr id="1" name=""/>
        <p:cNvGrpSpPr/>
        <p:nvPr/>
      </p:nvGrpSpPr>
      <p:grpSpPr>
        <a:xfrm>
          <a:off x="0" y="0"/>
          <a:ext cx="0" cy="0"/>
          <a:chOff x="0" y="0"/>
          <a:chExt cx="0" cy="0"/>
        </a:xfrm>
      </p:grpSpPr>
      <p:sp>
        <p:nvSpPr>
          <p:cNvPr id="35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60" name="Title Text"/>
          <p:cNvSpPr txBox="1">
            <a:spLocks noGrp="1"/>
          </p:cNvSpPr>
          <p:nvPr>
            <p:ph type="title"/>
          </p:nvPr>
        </p:nvSpPr>
        <p:spPr>
          <a:xfrm>
            <a:off x="501651" y="317500"/>
            <a:ext cx="11188701" cy="705185"/>
          </a:xfrm>
          <a:prstGeom prst="rect">
            <a:avLst/>
          </a:prstGeom>
        </p:spPr>
        <p:txBody>
          <a:bodyPr/>
          <a:lstStyle/>
          <a:p>
            <a:r>
              <a:t>Title Text</a:t>
            </a:r>
          </a:p>
        </p:txBody>
      </p:sp>
      <p:sp>
        <p:nvSpPr>
          <p:cNvPr id="361" name="Body Level One…"/>
          <p:cNvSpPr txBox="1">
            <a:spLocks noGrp="1"/>
          </p:cNvSpPr>
          <p:nvPr>
            <p:ph type="body" sz="quarter" idx="1"/>
          </p:nvPr>
        </p:nvSpPr>
        <p:spPr>
          <a:xfrm>
            <a:off x="504000" y="2555999"/>
            <a:ext cx="2592000" cy="3394802"/>
          </a:xfrm>
          <a:prstGeom prst="rect">
            <a:avLst/>
          </a:prstGeom>
        </p:spPr>
        <p:txBody>
          <a:bodyPr/>
          <a:lstStyle>
            <a:lvl1pPr>
              <a:defRPr>
                <a:solidFill>
                  <a:schemeClr val="accent1"/>
                </a:solidFill>
              </a:defRPr>
            </a:lvl1pPr>
            <a:lvl2pPr>
              <a:defRPr>
                <a:solidFill>
                  <a:schemeClr val="accent1"/>
                </a:solidFill>
              </a:defRPr>
            </a:lvl2pPr>
            <a:lvl3pPr marL="0" indent="0">
              <a:buSzTx/>
              <a:buNone/>
              <a:defRPr>
                <a:solidFill>
                  <a:schemeClr val="accent1"/>
                </a:solidFill>
              </a:defRPr>
            </a:lvl3pPr>
            <a:lvl4pPr marL="176400" indent="-176400">
              <a:buChar char="•"/>
              <a:defRPr>
                <a:solidFill>
                  <a:schemeClr val="accent1"/>
                </a:solidFill>
              </a:defRPr>
            </a:lvl4pPr>
            <a:lvl5pPr marL="356399" indent="-176400">
              <a:defRPr>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362" name="Text Placeholder 8"/>
          <p:cNvSpPr>
            <a:spLocks noGrp="1"/>
          </p:cNvSpPr>
          <p:nvPr>
            <p:ph type="body" sz="quarter" idx="21"/>
          </p:nvPr>
        </p:nvSpPr>
        <p:spPr>
          <a:xfrm>
            <a:off x="9096836" y="2555999"/>
            <a:ext cx="2592001" cy="3394802"/>
          </a:xfrm>
          <a:prstGeom prst="rect">
            <a:avLst/>
          </a:prstGeom>
        </p:spPr>
        <p:txBody>
          <a:bodyPr/>
          <a:lstStyle/>
          <a:p>
            <a:pPr>
              <a:defRPr>
                <a:solidFill>
                  <a:schemeClr val="accent1"/>
                </a:solidFill>
              </a:defRPr>
            </a:pPr>
            <a:endParaRPr/>
          </a:p>
        </p:txBody>
      </p:sp>
      <p:sp>
        <p:nvSpPr>
          <p:cNvPr id="363" name="Text Placeholder 8"/>
          <p:cNvSpPr>
            <a:spLocks noGrp="1"/>
          </p:cNvSpPr>
          <p:nvPr>
            <p:ph type="body" sz="quarter" idx="22"/>
          </p:nvPr>
        </p:nvSpPr>
        <p:spPr>
          <a:xfrm>
            <a:off x="3368278" y="2555999"/>
            <a:ext cx="2592002" cy="3394802"/>
          </a:xfrm>
          <a:prstGeom prst="rect">
            <a:avLst/>
          </a:prstGeom>
        </p:spPr>
        <p:txBody>
          <a:bodyPr/>
          <a:lstStyle/>
          <a:p>
            <a:pPr>
              <a:defRPr>
                <a:solidFill>
                  <a:schemeClr val="accent1"/>
                </a:solidFill>
              </a:defRPr>
            </a:pPr>
            <a:endParaRPr/>
          </a:p>
        </p:txBody>
      </p:sp>
      <p:sp>
        <p:nvSpPr>
          <p:cNvPr id="364" name="Text Placeholder 8"/>
          <p:cNvSpPr>
            <a:spLocks noGrp="1"/>
          </p:cNvSpPr>
          <p:nvPr>
            <p:ph type="body" sz="quarter" idx="23"/>
          </p:nvPr>
        </p:nvSpPr>
        <p:spPr>
          <a:xfrm>
            <a:off x="6232557" y="2555999"/>
            <a:ext cx="2592001" cy="3394802"/>
          </a:xfrm>
          <a:prstGeom prst="rect">
            <a:avLst/>
          </a:prstGeom>
        </p:spPr>
        <p:txBody>
          <a:bodyPr/>
          <a:lstStyle/>
          <a:p>
            <a:pPr>
              <a:defRPr>
                <a:solidFill>
                  <a:schemeClr val="accent1"/>
                </a:solidFill>
              </a:defRPr>
            </a:pPr>
            <a:endParaRPr/>
          </a:p>
        </p:txBody>
      </p:sp>
      <p:sp>
        <p:nvSpPr>
          <p:cNvPr id="365" name="Text Placeholder 8"/>
          <p:cNvSpPr>
            <a:spLocks noGrp="1"/>
          </p:cNvSpPr>
          <p:nvPr>
            <p:ph type="body" sz="quarter" idx="24" hasCustomPrompt="1"/>
          </p:nvPr>
        </p:nvSpPr>
        <p:spPr>
          <a:xfrm>
            <a:off x="501650" y="651600"/>
            <a:ext cx="11188700" cy="757255"/>
          </a:xfrm>
          <a:prstGeom prst="rect">
            <a:avLst/>
          </a:prstGeom>
        </p:spPr>
        <p:txBody>
          <a:bodyPr/>
          <a:lstStyle>
            <a:lvl1pPr>
              <a:defRPr sz="1800">
                <a:solidFill>
                  <a:srgbClr val="575757"/>
                </a:solidFill>
              </a:defRPr>
            </a:lvl1pPr>
          </a:lstStyle>
          <a:p>
            <a:r>
              <a:t>Click to add subtitle</a:t>
            </a: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Title, subtitle, 1 column text with charts">
    <p:spTree>
      <p:nvGrpSpPr>
        <p:cNvPr id="1" name=""/>
        <p:cNvGrpSpPr/>
        <p:nvPr/>
      </p:nvGrpSpPr>
      <p:grpSpPr>
        <a:xfrm>
          <a:off x="0" y="0"/>
          <a:ext cx="0" cy="0"/>
          <a:chOff x="0" y="0"/>
          <a:chExt cx="0" cy="0"/>
        </a:xfrm>
      </p:grpSpPr>
      <p:sp>
        <p:nvSpPr>
          <p:cNvPr id="37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73" name="Body Level One…"/>
          <p:cNvSpPr txBox="1">
            <a:spLocks noGrp="1"/>
          </p:cNvSpPr>
          <p:nvPr>
            <p:ph type="body" sz="quarter" idx="1" hasCustomPrompt="1"/>
          </p:nvPr>
        </p:nvSpPr>
        <p:spPr>
          <a:xfrm>
            <a:off x="501650" y="651600"/>
            <a:ext cx="11188700" cy="757255"/>
          </a:xfrm>
          <a:prstGeom prst="rect">
            <a:avLst/>
          </a:prstGeom>
        </p:spPr>
        <p:txBody>
          <a:bodyPr/>
          <a:lstStyle>
            <a:lvl1pPr>
              <a:defRPr sz="1800">
                <a:solidFill>
                  <a:srgbClr val="575757"/>
                </a:solidFill>
              </a:defRPr>
            </a:lvl1pPr>
            <a:lvl2pPr>
              <a:defRPr sz="1800">
                <a:solidFill>
                  <a:srgbClr val="575757"/>
                </a:solidFill>
              </a:defRPr>
            </a:lvl2pPr>
            <a:lvl3pPr marL="244246" indent="-244246">
              <a:defRPr sz="1800">
                <a:solidFill>
                  <a:srgbClr val="575757"/>
                </a:solidFill>
              </a:defRPr>
            </a:lvl3pPr>
            <a:lvl4pPr marL="424246" indent="-244246">
              <a:defRPr sz="1800">
                <a:solidFill>
                  <a:srgbClr val="575757"/>
                </a:solidFill>
              </a:defRPr>
            </a:lvl4pPr>
            <a:lvl5pPr marL="600646" indent="-244246">
              <a:defRPr sz="1800">
                <a:solidFill>
                  <a:srgbClr val="575757"/>
                </a:solidFill>
              </a:defRPr>
            </a:lvl5pPr>
          </a:lstStyle>
          <a:p>
            <a:r>
              <a:t>Click to add subtitle</a:t>
            </a:r>
          </a:p>
          <a:p>
            <a:pPr lvl="1"/>
            <a:endParaRPr/>
          </a:p>
          <a:p>
            <a:pPr lvl="2"/>
            <a:endParaRPr/>
          </a:p>
          <a:p>
            <a:pPr lvl="3"/>
            <a:endParaRPr/>
          </a:p>
          <a:p>
            <a:pPr lvl="4"/>
            <a:endParaRPr/>
          </a:p>
        </p:txBody>
      </p:sp>
      <p:sp>
        <p:nvSpPr>
          <p:cNvPr id="374" name="Click to add title"/>
          <p:cNvSpPr txBox="1">
            <a:spLocks noGrp="1"/>
          </p:cNvSpPr>
          <p:nvPr>
            <p:ph type="title" hasCustomPrompt="1"/>
          </p:nvPr>
        </p:nvSpPr>
        <p:spPr>
          <a:xfrm>
            <a:off x="501650" y="317500"/>
            <a:ext cx="11188700" cy="698502"/>
          </a:xfrm>
          <a:prstGeom prst="rect">
            <a:avLst/>
          </a:prstGeom>
        </p:spPr>
        <p:txBody>
          <a:bodyPr/>
          <a:lstStyle/>
          <a:p>
            <a:r>
              <a:t>Click to add title</a:t>
            </a: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38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82" name="Title Text"/>
          <p:cNvSpPr txBox="1">
            <a:spLocks noGrp="1"/>
          </p:cNvSpPr>
          <p:nvPr>
            <p:ph type="title"/>
          </p:nvPr>
        </p:nvSpPr>
        <p:spPr>
          <a:xfrm>
            <a:off x="501651" y="317500"/>
            <a:ext cx="11188701" cy="309821"/>
          </a:xfrm>
          <a:prstGeom prst="rect">
            <a:avLst/>
          </a:prstGeom>
        </p:spPr>
        <p:txBody>
          <a:bodyPr/>
          <a:lstStyle/>
          <a:p>
            <a:r>
              <a:t>Title Text</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le Slide - Circle White">
    <p:spTree>
      <p:nvGrpSpPr>
        <p:cNvPr id="1" name=""/>
        <p:cNvGrpSpPr/>
        <p:nvPr/>
      </p:nvGrpSpPr>
      <p:grpSpPr>
        <a:xfrm>
          <a:off x="0" y="0"/>
          <a:ext cx="0" cy="0"/>
          <a:chOff x="0" y="0"/>
          <a:chExt cx="0" cy="0"/>
        </a:xfrm>
      </p:grpSpPr>
      <p:sp>
        <p:nvSpPr>
          <p:cNvPr id="57" name="Click to edit Master title style"/>
          <p:cNvSpPr txBox="1">
            <a:spLocks noGrp="1"/>
          </p:cNvSpPr>
          <p:nvPr>
            <p:ph type="title" hasCustomPrompt="1"/>
          </p:nvPr>
        </p:nvSpPr>
        <p:spPr>
          <a:xfrm>
            <a:off x="3335999" y="1368000"/>
            <a:ext cx="5520001" cy="4140001"/>
          </a:xfrm>
          <a:prstGeom prst="rect">
            <a:avLst/>
          </a:prstGeom>
          <a:ln w="25400">
            <a:solidFill>
              <a:schemeClr val="accent1"/>
            </a:solidFill>
            <a:round/>
          </a:ln>
        </p:spPr>
        <p:txBody>
          <a:bodyPr lIns="107999" tIns="107999" rIns="107999" bIns="107999" anchor="ctr"/>
          <a:lstStyle>
            <a:lvl1pPr algn="ctr">
              <a:lnSpc>
                <a:spcPts val="4200"/>
              </a:lnSpc>
              <a:defRPr sz="3600">
                <a:latin typeface="+mn-lt"/>
                <a:ea typeface="+mn-ea"/>
                <a:cs typeface="+mn-cs"/>
                <a:sym typeface="Calibri"/>
              </a:defRPr>
            </a:lvl1pPr>
          </a:lstStyle>
          <a:p>
            <a:r>
              <a:t>Click to edit Master title style</a:t>
            </a:r>
          </a:p>
        </p:txBody>
      </p:sp>
      <p:sp>
        <p:nvSpPr>
          <p:cNvPr id="58" name="Body Level One…"/>
          <p:cNvSpPr txBox="1">
            <a:spLocks noGrp="1"/>
          </p:cNvSpPr>
          <p:nvPr>
            <p:ph type="body" sz="quarter" idx="1"/>
          </p:nvPr>
        </p:nvSpPr>
        <p:spPr>
          <a:xfrm>
            <a:off x="501651" y="5864230"/>
            <a:ext cx="5594349" cy="505646"/>
          </a:xfrm>
          <a:prstGeom prst="rect">
            <a:avLst/>
          </a:prstGeom>
        </p:spPr>
        <p:txBody>
          <a:bodyPr/>
          <a:lstStyle>
            <a:lvl1pPr>
              <a:spcBef>
                <a:spcPts val="0"/>
              </a:spcBef>
              <a:defRPr sz="2100" b="1">
                <a:latin typeface="+mn-lt"/>
                <a:ea typeface="+mn-ea"/>
                <a:cs typeface="+mn-cs"/>
                <a:sym typeface="Calibri"/>
              </a:defRPr>
            </a:lvl1pPr>
            <a:lvl2pPr indent="457200">
              <a:spcBef>
                <a:spcPts val="0"/>
              </a:spcBef>
              <a:defRPr sz="2100" b="1">
                <a:latin typeface="+mn-lt"/>
                <a:ea typeface="+mn-ea"/>
                <a:cs typeface="+mn-cs"/>
                <a:sym typeface="Calibri"/>
              </a:defRPr>
            </a:lvl2pPr>
            <a:lvl3pPr marL="0" indent="914400">
              <a:spcBef>
                <a:spcPts val="0"/>
              </a:spcBef>
              <a:buSzTx/>
              <a:buNone/>
              <a:defRPr sz="2100" b="1">
                <a:latin typeface="+mn-lt"/>
                <a:ea typeface="+mn-ea"/>
                <a:cs typeface="+mn-cs"/>
                <a:sym typeface="Calibri"/>
              </a:defRPr>
            </a:lvl3pPr>
            <a:lvl4pPr marL="0" indent="1371600">
              <a:spcBef>
                <a:spcPts val="0"/>
              </a:spcBef>
              <a:buSzTx/>
              <a:buNone/>
              <a:defRPr sz="2100" b="1">
                <a:latin typeface="+mn-lt"/>
                <a:ea typeface="+mn-ea"/>
                <a:cs typeface="+mn-cs"/>
                <a:sym typeface="Calibri"/>
              </a:defRPr>
            </a:lvl4pPr>
            <a:lvl5pPr marL="0" indent="1828800">
              <a:spcBef>
                <a:spcPts val="0"/>
              </a:spcBef>
              <a:buSzTx/>
              <a:buNone/>
              <a:defRPr sz="2100" b="1">
                <a:latin typeface="+mn-lt"/>
                <a:ea typeface="+mn-ea"/>
                <a:cs typeface="+mn-cs"/>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59" name="Text Placeholder 4"/>
          <p:cNvSpPr>
            <a:spLocks noGrp="1"/>
          </p:cNvSpPr>
          <p:nvPr>
            <p:ph type="body" sz="quarter" idx="21"/>
          </p:nvPr>
        </p:nvSpPr>
        <p:spPr>
          <a:xfrm>
            <a:off x="501650" y="6381750"/>
            <a:ext cx="5594351" cy="298450"/>
          </a:xfrm>
          <a:prstGeom prst="rect">
            <a:avLst/>
          </a:prstGeom>
        </p:spPr>
        <p:txBody>
          <a:bodyPr/>
          <a:lstStyle/>
          <a:p>
            <a:pPr>
              <a:spcBef>
                <a:spcPts val="0"/>
              </a:spcBef>
              <a:defRPr sz="1600"/>
            </a:pPr>
            <a:endParaRPr/>
          </a:p>
        </p:txBody>
      </p:sp>
      <p:grpSp>
        <p:nvGrpSpPr>
          <p:cNvPr id="70" name="Group 18"/>
          <p:cNvGrpSpPr/>
          <p:nvPr/>
        </p:nvGrpSpPr>
        <p:grpSpPr>
          <a:xfrm>
            <a:off x="503987" y="377999"/>
            <a:ext cx="2160002" cy="307978"/>
            <a:chOff x="0" y="0"/>
            <a:chExt cx="2160000" cy="307976"/>
          </a:xfrm>
        </p:grpSpPr>
        <p:sp>
          <p:nvSpPr>
            <p:cNvPr id="60" name="Oval 5"/>
            <p:cNvSpPr/>
            <p:nvPr/>
          </p:nvSpPr>
          <p:spPr>
            <a:xfrm>
              <a:off x="2044098" y="220662"/>
              <a:ext cx="115903" cy="87315"/>
            </a:xfrm>
            <a:prstGeom prst="ellipse">
              <a:avLst/>
            </a:prstGeom>
            <a:solidFill>
              <a:schemeClr val="accent1"/>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61" name="Freeform 6"/>
            <p:cNvSpPr/>
            <p:nvPr/>
          </p:nvSpPr>
          <p:spPr>
            <a:xfrm>
              <a:off x="0" y="1587"/>
              <a:ext cx="328742" cy="301626"/>
            </a:xfrm>
            <a:custGeom>
              <a:avLst/>
              <a:gdLst/>
              <a:ahLst/>
              <a:cxnLst>
                <a:cxn ang="0">
                  <a:pos x="wd2" y="hd2"/>
                </a:cxn>
                <a:cxn ang="5400000">
                  <a:pos x="wd2" y="hd2"/>
                </a:cxn>
                <a:cxn ang="10800000">
                  <a:pos x="wd2" y="hd2"/>
                </a:cxn>
                <a:cxn ang="16200000">
                  <a:pos x="wd2" y="hd2"/>
                </a:cxn>
              </a:cxnLst>
              <a:rect l="0" t="0" r="r" b="b"/>
              <a:pathLst>
                <a:path w="21600" h="21600" extrusionOk="0">
                  <a:moveTo>
                    <a:pt x="21600" y="10333"/>
                  </a:moveTo>
                  <a:cubicBezTo>
                    <a:pt x="21600" y="13944"/>
                    <a:pt x="20396" y="16745"/>
                    <a:pt x="18063" y="18674"/>
                  </a:cubicBezTo>
                  <a:cubicBezTo>
                    <a:pt x="15730" y="20604"/>
                    <a:pt x="12418" y="21600"/>
                    <a:pt x="8203" y="21600"/>
                  </a:cubicBezTo>
                  <a:cubicBezTo>
                    <a:pt x="0" y="21600"/>
                    <a:pt x="0" y="21600"/>
                    <a:pt x="0" y="21600"/>
                  </a:cubicBezTo>
                  <a:cubicBezTo>
                    <a:pt x="0" y="0"/>
                    <a:pt x="0" y="0"/>
                    <a:pt x="0" y="0"/>
                  </a:cubicBezTo>
                  <a:cubicBezTo>
                    <a:pt x="8806" y="0"/>
                    <a:pt x="8806" y="0"/>
                    <a:pt x="8806" y="0"/>
                  </a:cubicBezTo>
                  <a:cubicBezTo>
                    <a:pt x="12870" y="0"/>
                    <a:pt x="16031" y="934"/>
                    <a:pt x="18289" y="2677"/>
                  </a:cubicBezTo>
                  <a:cubicBezTo>
                    <a:pt x="20471" y="4482"/>
                    <a:pt x="21600" y="7034"/>
                    <a:pt x="21600" y="10333"/>
                  </a:cubicBezTo>
                  <a:moveTo>
                    <a:pt x="14450" y="10582"/>
                  </a:moveTo>
                  <a:cubicBezTo>
                    <a:pt x="14450" y="8590"/>
                    <a:pt x="13999" y="7096"/>
                    <a:pt x="13095" y="6163"/>
                  </a:cubicBezTo>
                  <a:cubicBezTo>
                    <a:pt x="12117" y="5229"/>
                    <a:pt x="10762" y="4731"/>
                    <a:pt x="8881" y="4731"/>
                  </a:cubicBezTo>
                  <a:cubicBezTo>
                    <a:pt x="6849" y="4731"/>
                    <a:pt x="6849" y="4731"/>
                    <a:pt x="6849" y="4731"/>
                  </a:cubicBezTo>
                  <a:cubicBezTo>
                    <a:pt x="6849" y="16807"/>
                    <a:pt x="6849" y="16807"/>
                    <a:pt x="6849" y="16807"/>
                  </a:cubicBezTo>
                  <a:cubicBezTo>
                    <a:pt x="8354" y="16807"/>
                    <a:pt x="8354" y="16807"/>
                    <a:pt x="8354" y="16807"/>
                  </a:cubicBezTo>
                  <a:cubicBezTo>
                    <a:pt x="10461" y="16807"/>
                    <a:pt x="12042" y="16309"/>
                    <a:pt x="13020" y="15251"/>
                  </a:cubicBezTo>
                  <a:cubicBezTo>
                    <a:pt x="13999" y="14255"/>
                    <a:pt x="14450" y="12699"/>
                    <a:pt x="14450" y="10582"/>
                  </a:cubicBezTo>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62" name="Rectangle 7"/>
            <p:cNvSpPr/>
            <p:nvPr/>
          </p:nvSpPr>
          <p:spPr>
            <a:xfrm>
              <a:off x="674341" y="-1"/>
              <a:ext cx="99044" cy="303214"/>
            </a:xfrm>
            <a:prstGeom prst="rect">
              <a:avLst/>
            </a:pr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63" name="Freeform 8"/>
            <p:cNvSpPr/>
            <p:nvPr/>
          </p:nvSpPr>
          <p:spPr>
            <a:xfrm>
              <a:off x="813424" y="74612"/>
              <a:ext cx="286596" cy="231776"/>
            </a:xfrm>
            <a:custGeom>
              <a:avLst/>
              <a:gdLst/>
              <a:ahLst/>
              <a:cxnLst>
                <a:cxn ang="0">
                  <a:pos x="wd2" y="hd2"/>
                </a:cxn>
                <a:cxn ang="5400000">
                  <a:pos x="wd2" y="hd2"/>
                </a:cxn>
                <a:cxn ang="10800000">
                  <a:pos x="wd2" y="hd2"/>
                </a:cxn>
                <a:cxn ang="16200000">
                  <a:pos x="wd2" y="hd2"/>
                </a:cxn>
              </a:cxnLst>
              <a:rect l="0" t="0" r="r" b="b"/>
              <a:pathLst>
                <a:path w="21600" h="21600" extrusionOk="0">
                  <a:moveTo>
                    <a:pt x="21600" y="10760"/>
                  </a:moveTo>
                  <a:cubicBezTo>
                    <a:pt x="21600" y="14157"/>
                    <a:pt x="20657" y="16827"/>
                    <a:pt x="18686" y="18769"/>
                  </a:cubicBezTo>
                  <a:cubicBezTo>
                    <a:pt x="16800" y="20710"/>
                    <a:pt x="14143" y="21600"/>
                    <a:pt x="10714" y="21600"/>
                  </a:cubicBezTo>
                  <a:cubicBezTo>
                    <a:pt x="7457" y="21600"/>
                    <a:pt x="4800" y="20629"/>
                    <a:pt x="2914" y="18688"/>
                  </a:cubicBezTo>
                  <a:cubicBezTo>
                    <a:pt x="943" y="16746"/>
                    <a:pt x="0" y="14076"/>
                    <a:pt x="0" y="10760"/>
                  </a:cubicBezTo>
                  <a:cubicBezTo>
                    <a:pt x="0" y="7362"/>
                    <a:pt x="943" y="4692"/>
                    <a:pt x="2829" y="2831"/>
                  </a:cubicBezTo>
                  <a:cubicBezTo>
                    <a:pt x="4714" y="971"/>
                    <a:pt x="7371" y="0"/>
                    <a:pt x="10886" y="0"/>
                  </a:cubicBezTo>
                  <a:cubicBezTo>
                    <a:pt x="12943" y="0"/>
                    <a:pt x="14829" y="404"/>
                    <a:pt x="16457" y="1294"/>
                  </a:cubicBezTo>
                  <a:cubicBezTo>
                    <a:pt x="18086" y="2184"/>
                    <a:pt x="19371" y="3398"/>
                    <a:pt x="20229" y="5097"/>
                  </a:cubicBezTo>
                  <a:cubicBezTo>
                    <a:pt x="21171" y="6715"/>
                    <a:pt x="21600" y="8575"/>
                    <a:pt x="21600" y="10760"/>
                  </a:cubicBezTo>
                  <a:moveTo>
                    <a:pt x="7543" y="10760"/>
                  </a:moveTo>
                  <a:cubicBezTo>
                    <a:pt x="7543" y="12539"/>
                    <a:pt x="7800" y="13915"/>
                    <a:pt x="8314" y="14885"/>
                  </a:cubicBezTo>
                  <a:cubicBezTo>
                    <a:pt x="8829" y="15775"/>
                    <a:pt x="9600" y="16261"/>
                    <a:pt x="10800" y="16261"/>
                  </a:cubicBezTo>
                  <a:cubicBezTo>
                    <a:pt x="12000" y="16261"/>
                    <a:pt x="12771" y="15775"/>
                    <a:pt x="13286" y="14885"/>
                  </a:cubicBezTo>
                  <a:cubicBezTo>
                    <a:pt x="13714" y="13915"/>
                    <a:pt x="13971" y="12539"/>
                    <a:pt x="13971" y="10760"/>
                  </a:cubicBezTo>
                  <a:cubicBezTo>
                    <a:pt x="13971" y="8980"/>
                    <a:pt x="13714" y="7604"/>
                    <a:pt x="13286" y="6715"/>
                  </a:cubicBezTo>
                  <a:cubicBezTo>
                    <a:pt x="12771" y="5825"/>
                    <a:pt x="11914" y="5339"/>
                    <a:pt x="10800" y="5339"/>
                  </a:cubicBezTo>
                  <a:cubicBezTo>
                    <a:pt x="9600" y="5339"/>
                    <a:pt x="8829" y="5825"/>
                    <a:pt x="8314" y="6715"/>
                  </a:cubicBezTo>
                  <a:cubicBezTo>
                    <a:pt x="7800" y="7604"/>
                    <a:pt x="7543" y="8980"/>
                    <a:pt x="7543" y="10760"/>
                  </a:cubicBezTo>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64" name="Rectangle 9"/>
            <p:cNvSpPr/>
            <p:nvPr/>
          </p:nvSpPr>
          <p:spPr>
            <a:xfrm>
              <a:off x="1140058" y="77787"/>
              <a:ext cx="99044" cy="225426"/>
            </a:xfrm>
            <a:prstGeom prst="rect">
              <a:avLst/>
            </a:pr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65" name="Rectangle 10"/>
            <p:cNvSpPr/>
            <p:nvPr/>
          </p:nvSpPr>
          <p:spPr>
            <a:xfrm>
              <a:off x="1140058" y="-1"/>
              <a:ext cx="99044" cy="50801"/>
            </a:xfrm>
            <a:prstGeom prst="rect">
              <a:avLst/>
            </a:pr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66" name="Freeform 11"/>
            <p:cNvSpPr/>
            <p:nvPr/>
          </p:nvSpPr>
          <p:spPr>
            <a:xfrm>
              <a:off x="1279141" y="6349"/>
              <a:ext cx="210732" cy="300039"/>
            </a:xfrm>
            <a:custGeom>
              <a:avLst/>
              <a:gdLst/>
              <a:ahLst/>
              <a:cxnLst>
                <a:cxn ang="0">
                  <a:pos x="wd2" y="hd2"/>
                </a:cxn>
                <a:cxn ang="5400000">
                  <a:pos x="wd2" y="hd2"/>
                </a:cxn>
                <a:cxn ang="10800000">
                  <a:pos x="wd2" y="hd2"/>
                </a:cxn>
                <a:cxn ang="16200000">
                  <a:pos x="wd2" y="hd2"/>
                </a:cxn>
              </a:cxnLst>
              <a:rect l="0" t="0" r="r" b="b"/>
              <a:pathLst>
                <a:path w="21600" h="21600" extrusionOk="0">
                  <a:moveTo>
                    <a:pt x="16670" y="17205"/>
                  </a:moveTo>
                  <a:cubicBezTo>
                    <a:pt x="17961" y="17205"/>
                    <a:pt x="19604" y="17016"/>
                    <a:pt x="21600" y="16640"/>
                  </a:cubicBezTo>
                  <a:cubicBezTo>
                    <a:pt x="21600" y="20721"/>
                    <a:pt x="21600" y="20721"/>
                    <a:pt x="21600" y="20721"/>
                  </a:cubicBezTo>
                  <a:cubicBezTo>
                    <a:pt x="20191" y="21035"/>
                    <a:pt x="18900" y="21286"/>
                    <a:pt x="17609" y="21412"/>
                  </a:cubicBezTo>
                  <a:cubicBezTo>
                    <a:pt x="16435" y="21537"/>
                    <a:pt x="14909" y="21600"/>
                    <a:pt x="13265" y="21600"/>
                  </a:cubicBezTo>
                  <a:cubicBezTo>
                    <a:pt x="9861" y="21600"/>
                    <a:pt x="7396" y="21160"/>
                    <a:pt x="5870" y="20219"/>
                  </a:cubicBezTo>
                  <a:cubicBezTo>
                    <a:pt x="4343" y="19340"/>
                    <a:pt x="3522" y="17895"/>
                    <a:pt x="3522" y="16012"/>
                  </a:cubicBezTo>
                  <a:cubicBezTo>
                    <a:pt x="3522" y="9293"/>
                    <a:pt x="3522" y="9293"/>
                    <a:pt x="3522" y="9293"/>
                  </a:cubicBezTo>
                  <a:cubicBezTo>
                    <a:pt x="0" y="9293"/>
                    <a:pt x="0" y="9293"/>
                    <a:pt x="0" y="9293"/>
                  </a:cubicBezTo>
                  <a:cubicBezTo>
                    <a:pt x="0" y="5086"/>
                    <a:pt x="0" y="5086"/>
                    <a:pt x="0" y="5086"/>
                  </a:cubicBezTo>
                  <a:cubicBezTo>
                    <a:pt x="3522" y="5086"/>
                    <a:pt x="3522" y="5086"/>
                    <a:pt x="3522" y="5086"/>
                  </a:cubicBezTo>
                  <a:cubicBezTo>
                    <a:pt x="3522" y="1005"/>
                    <a:pt x="3522" y="1005"/>
                    <a:pt x="3522" y="1005"/>
                  </a:cubicBezTo>
                  <a:cubicBezTo>
                    <a:pt x="13852" y="0"/>
                    <a:pt x="13852" y="0"/>
                    <a:pt x="13852" y="0"/>
                  </a:cubicBezTo>
                  <a:cubicBezTo>
                    <a:pt x="13852" y="5086"/>
                    <a:pt x="13852" y="5086"/>
                    <a:pt x="13852" y="5086"/>
                  </a:cubicBezTo>
                  <a:cubicBezTo>
                    <a:pt x="20426" y="5086"/>
                    <a:pt x="20426" y="5086"/>
                    <a:pt x="20426" y="5086"/>
                  </a:cubicBezTo>
                  <a:cubicBezTo>
                    <a:pt x="20426" y="9293"/>
                    <a:pt x="20426" y="9293"/>
                    <a:pt x="20426" y="9293"/>
                  </a:cubicBezTo>
                  <a:cubicBezTo>
                    <a:pt x="13852" y="9293"/>
                    <a:pt x="13852" y="9293"/>
                    <a:pt x="13852" y="9293"/>
                  </a:cubicBezTo>
                  <a:cubicBezTo>
                    <a:pt x="13852" y="15635"/>
                    <a:pt x="13852" y="15635"/>
                    <a:pt x="13852" y="15635"/>
                  </a:cubicBezTo>
                  <a:cubicBezTo>
                    <a:pt x="13852" y="16702"/>
                    <a:pt x="14791" y="17205"/>
                    <a:pt x="16670" y="17205"/>
                  </a:cubicBezTo>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67" name="Freeform 12"/>
            <p:cNvSpPr/>
            <p:nvPr/>
          </p:nvSpPr>
          <p:spPr>
            <a:xfrm>
              <a:off x="1508839" y="6349"/>
              <a:ext cx="210733" cy="300039"/>
            </a:xfrm>
            <a:custGeom>
              <a:avLst/>
              <a:gdLst/>
              <a:ahLst/>
              <a:cxnLst>
                <a:cxn ang="0">
                  <a:pos x="wd2" y="hd2"/>
                </a:cxn>
                <a:cxn ang="5400000">
                  <a:pos x="wd2" y="hd2"/>
                </a:cxn>
                <a:cxn ang="10800000">
                  <a:pos x="wd2" y="hd2"/>
                </a:cxn>
                <a:cxn ang="16200000">
                  <a:pos x="wd2" y="hd2"/>
                </a:cxn>
              </a:cxnLst>
              <a:rect l="0" t="0" r="r" b="b"/>
              <a:pathLst>
                <a:path w="21600" h="21600" extrusionOk="0">
                  <a:moveTo>
                    <a:pt x="16670" y="17205"/>
                  </a:moveTo>
                  <a:cubicBezTo>
                    <a:pt x="18078" y="17205"/>
                    <a:pt x="19722" y="17016"/>
                    <a:pt x="21600" y="16640"/>
                  </a:cubicBezTo>
                  <a:cubicBezTo>
                    <a:pt x="21600" y="20721"/>
                    <a:pt x="21600" y="20721"/>
                    <a:pt x="21600" y="20721"/>
                  </a:cubicBezTo>
                  <a:cubicBezTo>
                    <a:pt x="20309" y="21035"/>
                    <a:pt x="18900" y="21286"/>
                    <a:pt x="17726" y="21412"/>
                  </a:cubicBezTo>
                  <a:cubicBezTo>
                    <a:pt x="16435" y="21537"/>
                    <a:pt x="15026" y="21600"/>
                    <a:pt x="13383" y="21600"/>
                  </a:cubicBezTo>
                  <a:cubicBezTo>
                    <a:pt x="9861" y="21600"/>
                    <a:pt x="7396" y="21160"/>
                    <a:pt x="5870" y="20219"/>
                  </a:cubicBezTo>
                  <a:cubicBezTo>
                    <a:pt x="4343" y="19340"/>
                    <a:pt x="3639" y="17895"/>
                    <a:pt x="3639" y="16012"/>
                  </a:cubicBezTo>
                  <a:cubicBezTo>
                    <a:pt x="3639" y="9293"/>
                    <a:pt x="3639" y="9293"/>
                    <a:pt x="3639" y="9293"/>
                  </a:cubicBezTo>
                  <a:cubicBezTo>
                    <a:pt x="0" y="9293"/>
                    <a:pt x="0" y="9293"/>
                    <a:pt x="0" y="9293"/>
                  </a:cubicBezTo>
                  <a:cubicBezTo>
                    <a:pt x="0" y="5086"/>
                    <a:pt x="0" y="5086"/>
                    <a:pt x="0" y="5086"/>
                  </a:cubicBezTo>
                  <a:cubicBezTo>
                    <a:pt x="3639" y="5086"/>
                    <a:pt x="3639" y="5086"/>
                    <a:pt x="3639" y="5086"/>
                  </a:cubicBezTo>
                  <a:cubicBezTo>
                    <a:pt x="3639" y="942"/>
                    <a:pt x="3639" y="942"/>
                    <a:pt x="3639" y="942"/>
                  </a:cubicBezTo>
                  <a:cubicBezTo>
                    <a:pt x="13970" y="0"/>
                    <a:pt x="13970" y="0"/>
                    <a:pt x="13970" y="0"/>
                  </a:cubicBezTo>
                  <a:cubicBezTo>
                    <a:pt x="13970" y="5086"/>
                    <a:pt x="13970" y="5086"/>
                    <a:pt x="13970" y="5086"/>
                  </a:cubicBezTo>
                  <a:cubicBezTo>
                    <a:pt x="20426" y="5086"/>
                    <a:pt x="20426" y="5086"/>
                    <a:pt x="20426" y="5086"/>
                  </a:cubicBezTo>
                  <a:cubicBezTo>
                    <a:pt x="20426" y="9293"/>
                    <a:pt x="20426" y="9293"/>
                    <a:pt x="20426" y="9293"/>
                  </a:cubicBezTo>
                  <a:cubicBezTo>
                    <a:pt x="13970" y="9293"/>
                    <a:pt x="13970" y="9293"/>
                    <a:pt x="13970" y="9293"/>
                  </a:cubicBezTo>
                  <a:cubicBezTo>
                    <a:pt x="13970" y="15635"/>
                    <a:pt x="13970" y="15635"/>
                    <a:pt x="13970" y="15635"/>
                  </a:cubicBezTo>
                  <a:cubicBezTo>
                    <a:pt x="13970" y="16702"/>
                    <a:pt x="14909" y="17205"/>
                    <a:pt x="16670" y="17205"/>
                  </a:cubicBezTo>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68" name="Freeform 13"/>
            <p:cNvSpPr/>
            <p:nvPr/>
          </p:nvSpPr>
          <p:spPr>
            <a:xfrm>
              <a:off x="1740644" y="74612"/>
              <a:ext cx="280273" cy="231776"/>
            </a:xfrm>
            <a:custGeom>
              <a:avLst/>
              <a:gdLst/>
              <a:ahLst/>
              <a:cxnLst>
                <a:cxn ang="0">
                  <a:pos x="wd2" y="hd2"/>
                </a:cxn>
                <a:cxn ang="5400000">
                  <a:pos x="wd2" y="hd2"/>
                </a:cxn>
                <a:cxn ang="10800000">
                  <a:pos x="wd2" y="hd2"/>
                </a:cxn>
                <a:cxn ang="16200000">
                  <a:pos x="wd2" y="hd2"/>
                </a:cxn>
              </a:cxnLst>
              <a:rect l="0" t="0" r="r" b="b"/>
              <a:pathLst>
                <a:path w="21600" h="21600" extrusionOk="0">
                  <a:moveTo>
                    <a:pt x="18856" y="2427"/>
                  </a:moveTo>
                  <a:cubicBezTo>
                    <a:pt x="16997" y="809"/>
                    <a:pt x="14430" y="0"/>
                    <a:pt x="11066" y="0"/>
                  </a:cubicBezTo>
                  <a:cubicBezTo>
                    <a:pt x="7525" y="0"/>
                    <a:pt x="4780" y="971"/>
                    <a:pt x="2921" y="2831"/>
                  </a:cubicBezTo>
                  <a:cubicBezTo>
                    <a:pt x="974" y="4692"/>
                    <a:pt x="0" y="7443"/>
                    <a:pt x="0" y="10921"/>
                  </a:cubicBezTo>
                  <a:cubicBezTo>
                    <a:pt x="0" y="14400"/>
                    <a:pt x="1062" y="16989"/>
                    <a:pt x="3098" y="18849"/>
                  </a:cubicBezTo>
                  <a:cubicBezTo>
                    <a:pt x="5223" y="20710"/>
                    <a:pt x="8056" y="21600"/>
                    <a:pt x="11774" y="21600"/>
                  </a:cubicBezTo>
                  <a:cubicBezTo>
                    <a:pt x="13544" y="21600"/>
                    <a:pt x="15138" y="21519"/>
                    <a:pt x="16377" y="21276"/>
                  </a:cubicBezTo>
                  <a:cubicBezTo>
                    <a:pt x="17705" y="21115"/>
                    <a:pt x="18944" y="20710"/>
                    <a:pt x="20095" y="20144"/>
                  </a:cubicBezTo>
                  <a:cubicBezTo>
                    <a:pt x="18944" y="15371"/>
                    <a:pt x="18944" y="15371"/>
                    <a:pt x="18944" y="15371"/>
                  </a:cubicBezTo>
                  <a:cubicBezTo>
                    <a:pt x="18059" y="15694"/>
                    <a:pt x="17262" y="15937"/>
                    <a:pt x="16466" y="16180"/>
                  </a:cubicBezTo>
                  <a:cubicBezTo>
                    <a:pt x="15315" y="16342"/>
                    <a:pt x="14075" y="16503"/>
                    <a:pt x="12748" y="16503"/>
                  </a:cubicBezTo>
                  <a:cubicBezTo>
                    <a:pt x="11243" y="16503"/>
                    <a:pt x="10092" y="16180"/>
                    <a:pt x="9207" y="15533"/>
                  </a:cubicBezTo>
                  <a:cubicBezTo>
                    <a:pt x="8321" y="14804"/>
                    <a:pt x="7879" y="13915"/>
                    <a:pt x="7790" y="12782"/>
                  </a:cubicBezTo>
                  <a:cubicBezTo>
                    <a:pt x="21600" y="12782"/>
                    <a:pt x="21600" y="12782"/>
                    <a:pt x="21600" y="12782"/>
                  </a:cubicBezTo>
                  <a:cubicBezTo>
                    <a:pt x="21600" y="9546"/>
                    <a:pt x="21600" y="9546"/>
                    <a:pt x="21600" y="9546"/>
                  </a:cubicBezTo>
                  <a:cubicBezTo>
                    <a:pt x="21600" y="6472"/>
                    <a:pt x="20715" y="4126"/>
                    <a:pt x="18856" y="2427"/>
                  </a:cubicBezTo>
                  <a:moveTo>
                    <a:pt x="7967" y="8252"/>
                  </a:moveTo>
                  <a:cubicBezTo>
                    <a:pt x="8056" y="7038"/>
                    <a:pt x="8410" y="6229"/>
                    <a:pt x="9030" y="5663"/>
                  </a:cubicBezTo>
                  <a:cubicBezTo>
                    <a:pt x="9649" y="5178"/>
                    <a:pt x="10446" y="4935"/>
                    <a:pt x="11331" y="4935"/>
                  </a:cubicBezTo>
                  <a:cubicBezTo>
                    <a:pt x="12305" y="4935"/>
                    <a:pt x="13102" y="5178"/>
                    <a:pt x="13721" y="5825"/>
                  </a:cubicBezTo>
                  <a:cubicBezTo>
                    <a:pt x="14252" y="6391"/>
                    <a:pt x="14607" y="7200"/>
                    <a:pt x="14607" y="8252"/>
                  </a:cubicBezTo>
                  <a:lnTo>
                    <a:pt x="7967" y="8252"/>
                  </a:lnTo>
                  <a:close/>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69" name="Freeform 14"/>
            <p:cNvSpPr/>
            <p:nvPr/>
          </p:nvSpPr>
          <p:spPr>
            <a:xfrm>
              <a:off x="358244" y="74612"/>
              <a:ext cx="278166" cy="231776"/>
            </a:xfrm>
            <a:custGeom>
              <a:avLst/>
              <a:gdLst/>
              <a:ahLst/>
              <a:cxnLst>
                <a:cxn ang="0">
                  <a:pos x="wd2" y="hd2"/>
                </a:cxn>
                <a:cxn ang="5400000">
                  <a:pos x="wd2" y="hd2"/>
                </a:cxn>
                <a:cxn ang="10800000">
                  <a:pos x="wd2" y="hd2"/>
                </a:cxn>
                <a:cxn ang="16200000">
                  <a:pos x="wd2" y="hd2"/>
                </a:cxn>
              </a:cxnLst>
              <a:rect l="0" t="0" r="r" b="b"/>
              <a:pathLst>
                <a:path w="21600" h="21600" extrusionOk="0">
                  <a:moveTo>
                    <a:pt x="18844" y="2427"/>
                  </a:moveTo>
                  <a:cubicBezTo>
                    <a:pt x="16978" y="809"/>
                    <a:pt x="14400" y="0"/>
                    <a:pt x="11022" y="0"/>
                  </a:cubicBezTo>
                  <a:cubicBezTo>
                    <a:pt x="7467" y="0"/>
                    <a:pt x="4711" y="971"/>
                    <a:pt x="2844" y="2831"/>
                  </a:cubicBezTo>
                  <a:cubicBezTo>
                    <a:pt x="889" y="4692"/>
                    <a:pt x="0" y="7443"/>
                    <a:pt x="0" y="10921"/>
                  </a:cubicBezTo>
                  <a:cubicBezTo>
                    <a:pt x="0" y="14400"/>
                    <a:pt x="978" y="16989"/>
                    <a:pt x="3111" y="18849"/>
                  </a:cubicBezTo>
                  <a:cubicBezTo>
                    <a:pt x="5156" y="20710"/>
                    <a:pt x="8000" y="21600"/>
                    <a:pt x="11733" y="21600"/>
                  </a:cubicBezTo>
                  <a:cubicBezTo>
                    <a:pt x="13600" y="21600"/>
                    <a:pt x="15111" y="21519"/>
                    <a:pt x="16356" y="21276"/>
                  </a:cubicBezTo>
                  <a:cubicBezTo>
                    <a:pt x="17689" y="21115"/>
                    <a:pt x="18933" y="20710"/>
                    <a:pt x="20178" y="20144"/>
                  </a:cubicBezTo>
                  <a:cubicBezTo>
                    <a:pt x="18933" y="15371"/>
                    <a:pt x="18933" y="15371"/>
                    <a:pt x="18933" y="15371"/>
                  </a:cubicBezTo>
                  <a:cubicBezTo>
                    <a:pt x="18044" y="15694"/>
                    <a:pt x="17244" y="15937"/>
                    <a:pt x="16444" y="16180"/>
                  </a:cubicBezTo>
                  <a:cubicBezTo>
                    <a:pt x="15289" y="16342"/>
                    <a:pt x="14044" y="16503"/>
                    <a:pt x="12711" y="16503"/>
                  </a:cubicBezTo>
                  <a:cubicBezTo>
                    <a:pt x="11200" y="16503"/>
                    <a:pt x="10044" y="16180"/>
                    <a:pt x="9156" y="15533"/>
                  </a:cubicBezTo>
                  <a:cubicBezTo>
                    <a:pt x="8267" y="14804"/>
                    <a:pt x="7822" y="13915"/>
                    <a:pt x="7822" y="12782"/>
                  </a:cubicBezTo>
                  <a:cubicBezTo>
                    <a:pt x="21600" y="12782"/>
                    <a:pt x="21600" y="12782"/>
                    <a:pt x="21600" y="12782"/>
                  </a:cubicBezTo>
                  <a:cubicBezTo>
                    <a:pt x="21600" y="9546"/>
                    <a:pt x="21600" y="9546"/>
                    <a:pt x="21600" y="9546"/>
                  </a:cubicBezTo>
                  <a:cubicBezTo>
                    <a:pt x="21600" y="6472"/>
                    <a:pt x="20711" y="4126"/>
                    <a:pt x="18844" y="2427"/>
                  </a:cubicBezTo>
                  <a:moveTo>
                    <a:pt x="7911" y="8252"/>
                  </a:moveTo>
                  <a:cubicBezTo>
                    <a:pt x="8089" y="7038"/>
                    <a:pt x="8444" y="6229"/>
                    <a:pt x="9067" y="5663"/>
                  </a:cubicBezTo>
                  <a:cubicBezTo>
                    <a:pt x="9600" y="5178"/>
                    <a:pt x="10400" y="4935"/>
                    <a:pt x="11289" y="4935"/>
                  </a:cubicBezTo>
                  <a:cubicBezTo>
                    <a:pt x="12267" y="4935"/>
                    <a:pt x="13067" y="5178"/>
                    <a:pt x="13689" y="5825"/>
                  </a:cubicBezTo>
                  <a:cubicBezTo>
                    <a:pt x="14222" y="6391"/>
                    <a:pt x="14578" y="7200"/>
                    <a:pt x="14578" y="8252"/>
                  </a:cubicBezTo>
                  <a:lnTo>
                    <a:pt x="7911" y="8252"/>
                  </a:lnTo>
                  <a:close/>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grpSp>
      <p:sp>
        <p:nvSpPr>
          <p:cNvPr id="71" name="Slide Number"/>
          <p:cNvSpPr txBox="1">
            <a:spLocks noGrp="1"/>
          </p:cNvSpPr>
          <p:nvPr>
            <p:ph type="sldNum" sz="quarter" idx="2"/>
          </p:nvPr>
        </p:nvSpPr>
        <p:spPr>
          <a:xfrm>
            <a:off x="5892800" y="6172200"/>
            <a:ext cx="2844800" cy="368301"/>
          </a:xfrm>
          <a:prstGeom prst="rect">
            <a:avLst/>
          </a:prstGeom>
        </p:spPr>
        <p:txBody>
          <a:bodyPr lIns="45719" tIns="45719" rIns="45719" bIns="45719" anchor="ctr"/>
          <a:lstStyle>
            <a:lvl1pPr>
              <a:spcBef>
                <a:spcPts val="0"/>
              </a:spcBef>
              <a:defRPr sz="1200">
                <a:latin typeface="Calibri Light"/>
                <a:ea typeface="Calibri Light"/>
                <a:cs typeface="Calibri Light"/>
                <a:sym typeface="Calibri Light"/>
              </a:defRPr>
            </a:lvl1p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38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
  <p:cSld name="Blank 0">
    <p:bg>
      <p:bgPr>
        <a:solidFill>
          <a:srgbClr val="000A16"/>
        </a:solidFill>
        <a:effectLst/>
      </p:bgPr>
    </p:bg>
    <p:spTree>
      <p:nvGrpSpPr>
        <p:cNvPr id="1" name=""/>
        <p:cNvGrpSpPr/>
        <p:nvPr/>
      </p:nvGrpSpPr>
      <p:grpSpPr>
        <a:xfrm>
          <a:off x="0" y="0"/>
          <a:ext cx="0" cy="0"/>
          <a:chOff x="0" y="0"/>
          <a:chExt cx="0" cy="0"/>
        </a:xfrm>
      </p:grpSpPr>
      <p:sp>
        <p:nvSpPr>
          <p:cNvPr id="396" name="Slide Number"/>
          <p:cNvSpPr txBox="1">
            <a:spLocks noGrp="1"/>
          </p:cNvSpPr>
          <p:nvPr>
            <p:ph type="sldNum" sz="quarter" idx="2"/>
          </p:nvPr>
        </p:nvSpPr>
        <p:spPr>
          <a:xfrm>
            <a:off x="5892800" y="6172200"/>
            <a:ext cx="2844800" cy="368301"/>
          </a:xfrm>
          <a:prstGeom prst="rect">
            <a:avLst/>
          </a:prstGeom>
        </p:spPr>
        <p:txBody>
          <a:bodyPr lIns="45719" tIns="45719" rIns="45719" bIns="45719" anchor="ctr"/>
          <a:lstStyle>
            <a:lvl1pPr>
              <a:spcBef>
                <a:spcPts val="0"/>
              </a:spcBef>
              <a:defRPr sz="1200">
                <a:latin typeface="Calibri Light"/>
                <a:ea typeface="Calibri Light"/>
                <a:cs typeface="Calibri Light"/>
                <a:sym typeface="Calibri Light"/>
              </a:defRPr>
            </a:lvl1pPr>
          </a:lstStyle>
          <a:p>
            <a:fld id="{86CB4B4D-7CA3-9044-876B-883B54F8677D}" type="slidenum">
              <a:t>‹#›</a:t>
            </a:fld>
            <a:endParaRPr/>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x">
  <p:cSld name="End slide">
    <p:spTree>
      <p:nvGrpSpPr>
        <p:cNvPr id="1" name=""/>
        <p:cNvGrpSpPr/>
        <p:nvPr/>
      </p:nvGrpSpPr>
      <p:grpSpPr>
        <a:xfrm>
          <a:off x="0" y="0"/>
          <a:ext cx="0" cy="0"/>
          <a:chOff x="0" y="0"/>
          <a:chExt cx="0" cy="0"/>
        </a:xfrm>
      </p:grpSpPr>
      <p:sp>
        <p:nvSpPr>
          <p:cNvPr id="403" name="Body Level One…"/>
          <p:cNvSpPr txBox="1">
            <a:spLocks noGrp="1"/>
          </p:cNvSpPr>
          <p:nvPr>
            <p:ph type="body" sz="half" idx="1"/>
          </p:nvPr>
        </p:nvSpPr>
        <p:spPr>
          <a:xfrm>
            <a:off x="501651" y="4211954"/>
            <a:ext cx="8528937" cy="2169797"/>
          </a:xfrm>
          <a:prstGeom prst="rect">
            <a:avLst/>
          </a:prstGeom>
        </p:spPr>
        <p:txBody>
          <a:bodyPr anchor="b"/>
          <a:lstStyle>
            <a:lvl1pPr>
              <a:spcBef>
                <a:spcPts val="600"/>
              </a:spcBef>
              <a:defRPr sz="900"/>
            </a:lvl1pPr>
            <a:lvl2pPr>
              <a:spcBef>
                <a:spcPts val="600"/>
              </a:spcBef>
              <a:defRPr sz="900"/>
            </a:lvl2pPr>
            <a:lvl3pPr marL="122123" indent="-122123">
              <a:spcBef>
                <a:spcPts val="600"/>
              </a:spcBef>
              <a:defRPr sz="900"/>
            </a:lvl3pPr>
            <a:lvl4pPr marL="302123" indent="-122123">
              <a:spcBef>
                <a:spcPts val="600"/>
              </a:spcBef>
              <a:defRPr sz="900"/>
            </a:lvl4pPr>
            <a:lvl5pPr marL="478523" indent="-122123">
              <a:spcBef>
                <a:spcPts val="600"/>
              </a:spcBef>
              <a:defRPr sz="900"/>
            </a:lvl5pPr>
          </a:lstStyle>
          <a:p>
            <a:r>
              <a:t>Body Level One</a:t>
            </a:r>
          </a:p>
          <a:p>
            <a:pPr lvl="1"/>
            <a:r>
              <a:t>Body Level Two</a:t>
            </a:r>
          </a:p>
          <a:p>
            <a:pPr lvl="2"/>
            <a:r>
              <a:t>Body Level Three</a:t>
            </a:r>
          </a:p>
          <a:p>
            <a:pPr lvl="3"/>
            <a:r>
              <a:t>Body Level Four</a:t>
            </a:r>
          </a:p>
          <a:p>
            <a:pPr lvl="4"/>
            <a:r>
              <a:t>Body Level Five</a:t>
            </a:r>
          </a:p>
        </p:txBody>
      </p:sp>
      <p:sp>
        <p:nvSpPr>
          <p:cNvPr id="404" name="Picture Placeholder 2"/>
          <p:cNvSpPr>
            <a:spLocks noGrp="1"/>
          </p:cNvSpPr>
          <p:nvPr>
            <p:ph type="pic" sz="quarter" idx="21"/>
          </p:nvPr>
        </p:nvSpPr>
        <p:spPr>
          <a:xfrm>
            <a:off x="9370846" y="4211954"/>
            <a:ext cx="2319504" cy="1725449"/>
          </a:xfrm>
          <a:prstGeom prst="rect">
            <a:avLst/>
          </a:prstGeom>
        </p:spPr>
        <p:txBody>
          <a:bodyPr lIns="91439" tIns="45719" rIns="91439" bIns="45719">
            <a:noAutofit/>
          </a:bodyPr>
          <a:lstStyle/>
          <a:p>
            <a:endParaRPr/>
          </a:p>
        </p:txBody>
      </p:sp>
      <p:sp>
        <p:nvSpPr>
          <p:cNvPr id="405" name="Text Placeholder 7"/>
          <p:cNvSpPr>
            <a:spLocks noGrp="1"/>
          </p:cNvSpPr>
          <p:nvPr>
            <p:ph type="body" sz="quarter" idx="22"/>
          </p:nvPr>
        </p:nvSpPr>
        <p:spPr>
          <a:xfrm>
            <a:off x="9370849" y="6018028"/>
            <a:ext cx="2319502" cy="363723"/>
          </a:xfrm>
          <a:prstGeom prst="rect">
            <a:avLst/>
          </a:prstGeom>
        </p:spPr>
        <p:txBody>
          <a:bodyPr anchor="b"/>
          <a:lstStyle/>
          <a:p>
            <a:pPr>
              <a:defRPr sz="900"/>
            </a:pPr>
            <a:endParaRPr/>
          </a:p>
        </p:txBody>
      </p:sp>
      <p:grpSp>
        <p:nvGrpSpPr>
          <p:cNvPr id="416" name="Group 19"/>
          <p:cNvGrpSpPr/>
          <p:nvPr/>
        </p:nvGrpSpPr>
        <p:grpSpPr>
          <a:xfrm>
            <a:off x="503987" y="377999"/>
            <a:ext cx="2160002" cy="307978"/>
            <a:chOff x="0" y="0"/>
            <a:chExt cx="2160000" cy="307976"/>
          </a:xfrm>
        </p:grpSpPr>
        <p:sp>
          <p:nvSpPr>
            <p:cNvPr id="406" name="Oval 5"/>
            <p:cNvSpPr/>
            <p:nvPr/>
          </p:nvSpPr>
          <p:spPr>
            <a:xfrm>
              <a:off x="2044098" y="220662"/>
              <a:ext cx="115903" cy="87315"/>
            </a:xfrm>
            <a:prstGeom prst="ellipse">
              <a:avLst/>
            </a:prstGeom>
            <a:solidFill>
              <a:schemeClr val="accent1"/>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407" name="Freeform 6"/>
            <p:cNvSpPr/>
            <p:nvPr/>
          </p:nvSpPr>
          <p:spPr>
            <a:xfrm>
              <a:off x="0" y="1587"/>
              <a:ext cx="328742" cy="301626"/>
            </a:xfrm>
            <a:custGeom>
              <a:avLst/>
              <a:gdLst/>
              <a:ahLst/>
              <a:cxnLst>
                <a:cxn ang="0">
                  <a:pos x="wd2" y="hd2"/>
                </a:cxn>
                <a:cxn ang="5400000">
                  <a:pos x="wd2" y="hd2"/>
                </a:cxn>
                <a:cxn ang="10800000">
                  <a:pos x="wd2" y="hd2"/>
                </a:cxn>
                <a:cxn ang="16200000">
                  <a:pos x="wd2" y="hd2"/>
                </a:cxn>
              </a:cxnLst>
              <a:rect l="0" t="0" r="r" b="b"/>
              <a:pathLst>
                <a:path w="21600" h="21600" extrusionOk="0">
                  <a:moveTo>
                    <a:pt x="21600" y="10333"/>
                  </a:moveTo>
                  <a:cubicBezTo>
                    <a:pt x="21600" y="13944"/>
                    <a:pt x="20396" y="16745"/>
                    <a:pt x="18063" y="18674"/>
                  </a:cubicBezTo>
                  <a:cubicBezTo>
                    <a:pt x="15730" y="20604"/>
                    <a:pt x="12418" y="21600"/>
                    <a:pt x="8203" y="21600"/>
                  </a:cubicBezTo>
                  <a:cubicBezTo>
                    <a:pt x="0" y="21600"/>
                    <a:pt x="0" y="21600"/>
                    <a:pt x="0" y="21600"/>
                  </a:cubicBezTo>
                  <a:cubicBezTo>
                    <a:pt x="0" y="0"/>
                    <a:pt x="0" y="0"/>
                    <a:pt x="0" y="0"/>
                  </a:cubicBezTo>
                  <a:cubicBezTo>
                    <a:pt x="8806" y="0"/>
                    <a:pt x="8806" y="0"/>
                    <a:pt x="8806" y="0"/>
                  </a:cubicBezTo>
                  <a:cubicBezTo>
                    <a:pt x="12870" y="0"/>
                    <a:pt x="16031" y="934"/>
                    <a:pt x="18289" y="2677"/>
                  </a:cubicBezTo>
                  <a:cubicBezTo>
                    <a:pt x="20471" y="4482"/>
                    <a:pt x="21600" y="7034"/>
                    <a:pt x="21600" y="10333"/>
                  </a:cubicBezTo>
                  <a:moveTo>
                    <a:pt x="14450" y="10582"/>
                  </a:moveTo>
                  <a:cubicBezTo>
                    <a:pt x="14450" y="8590"/>
                    <a:pt x="13999" y="7096"/>
                    <a:pt x="13095" y="6163"/>
                  </a:cubicBezTo>
                  <a:cubicBezTo>
                    <a:pt x="12117" y="5229"/>
                    <a:pt x="10762" y="4731"/>
                    <a:pt x="8881" y="4731"/>
                  </a:cubicBezTo>
                  <a:cubicBezTo>
                    <a:pt x="6849" y="4731"/>
                    <a:pt x="6849" y="4731"/>
                    <a:pt x="6849" y="4731"/>
                  </a:cubicBezTo>
                  <a:cubicBezTo>
                    <a:pt x="6849" y="16807"/>
                    <a:pt x="6849" y="16807"/>
                    <a:pt x="6849" y="16807"/>
                  </a:cubicBezTo>
                  <a:cubicBezTo>
                    <a:pt x="8354" y="16807"/>
                    <a:pt x="8354" y="16807"/>
                    <a:pt x="8354" y="16807"/>
                  </a:cubicBezTo>
                  <a:cubicBezTo>
                    <a:pt x="10461" y="16807"/>
                    <a:pt x="12042" y="16309"/>
                    <a:pt x="13020" y="15251"/>
                  </a:cubicBezTo>
                  <a:cubicBezTo>
                    <a:pt x="13999" y="14255"/>
                    <a:pt x="14450" y="12699"/>
                    <a:pt x="14450" y="10582"/>
                  </a:cubicBezTo>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408" name="Rectangle 7"/>
            <p:cNvSpPr/>
            <p:nvPr/>
          </p:nvSpPr>
          <p:spPr>
            <a:xfrm>
              <a:off x="674341" y="-1"/>
              <a:ext cx="99044" cy="303214"/>
            </a:xfrm>
            <a:prstGeom prst="rect">
              <a:avLst/>
            </a:pr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409" name="Freeform 8"/>
            <p:cNvSpPr/>
            <p:nvPr/>
          </p:nvSpPr>
          <p:spPr>
            <a:xfrm>
              <a:off x="813424" y="74612"/>
              <a:ext cx="286596" cy="231776"/>
            </a:xfrm>
            <a:custGeom>
              <a:avLst/>
              <a:gdLst/>
              <a:ahLst/>
              <a:cxnLst>
                <a:cxn ang="0">
                  <a:pos x="wd2" y="hd2"/>
                </a:cxn>
                <a:cxn ang="5400000">
                  <a:pos x="wd2" y="hd2"/>
                </a:cxn>
                <a:cxn ang="10800000">
                  <a:pos x="wd2" y="hd2"/>
                </a:cxn>
                <a:cxn ang="16200000">
                  <a:pos x="wd2" y="hd2"/>
                </a:cxn>
              </a:cxnLst>
              <a:rect l="0" t="0" r="r" b="b"/>
              <a:pathLst>
                <a:path w="21600" h="21600" extrusionOk="0">
                  <a:moveTo>
                    <a:pt x="21600" y="10760"/>
                  </a:moveTo>
                  <a:cubicBezTo>
                    <a:pt x="21600" y="14157"/>
                    <a:pt x="20657" y="16827"/>
                    <a:pt x="18686" y="18769"/>
                  </a:cubicBezTo>
                  <a:cubicBezTo>
                    <a:pt x="16800" y="20710"/>
                    <a:pt x="14143" y="21600"/>
                    <a:pt x="10714" y="21600"/>
                  </a:cubicBezTo>
                  <a:cubicBezTo>
                    <a:pt x="7457" y="21600"/>
                    <a:pt x="4800" y="20629"/>
                    <a:pt x="2914" y="18688"/>
                  </a:cubicBezTo>
                  <a:cubicBezTo>
                    <a:pt x="943" y="16746"/>
                    <a:pt x="0" y="14076"/>
                    <a:pt x="0" y="10760"/>
                  </a:cubicBezTo>
                  <a:cubicBezTo>
                    <a:pt x="0" y="7362"/>
                    <a:pt x="943" y="4692"/>
                    <a:pt x="2829" y="2831"/>
                  </a:cubicBezTo>
                  <a:cubicBezTo>
                    <a:pt x="4714" y="971"/>
                    <a:pt x="7371" y="0"/>
                    <a:pt x="10886" y="0"/>
                  </a:cubicBezTo>
                  <a:cubicBezTo>
                    <a:pt x="12943" y="0"/>
                    <a:pt x="14829" y="404"/>
                    <a:pt x="16457" y="1294"/>
                  </a:cubicBezTo>
                  <a:cubicBezTo>
                    <a:pt x="18086" y="2184"/>
                    <a:pt x="19371" y="3398"/>
                    <a:pt x="20229" y="5097"/>
                  </a:cubicBezTo>
                  <a:cubicBezTo>
                    <a:pt x="21171" y="6715"/>
                    <a:pt x="21600" y="8575"/>
                    <a:pt x="21600" y="10760"/>
                  </a:cubicBezTo>
                  <a:moveTo>
                    <a:pt x="7543" y="10760"/>
                  </a:moveTo>
                  <a:cubicBezTo>
                    <a:pt x="7543" y="12539"/>
                    <a:pt x="7800" y="13915"/>
                    <a:pt x="8314" y="14885"/>
                  </a:cubicBezTo>
                  <a:cubicBezTo>
                    <a:pt x="8829" y="15775"/>
                    <a:pt x="9600" y="16261"/>
                    <a:pt x="10800" y="16261"/>
                  </a:cubicBezTo>
                  <a:cubicBezTo>
                    <a:pt x="12000" y="16261"/>
                    <a:pt x="12771" y="15775"/>
                    <a:pt x="13286" y="14885"/>
                  </a:cubicBezTo>
                  <a:cubicBezTo>
                    <a:pt x="13714" y="13915"/>
                    <a:pt x="13971" y="12539"/>
                    <a:pt x="13971" y="10760"/>
                  </a:cubicBezTo>
                  <a:cubicBezTo>
                    <a:pt x="13971" y="8980"/>
                    <a:pt x="13714" y="7604"/>
                    <a:pt x="13286" y="6715"/>
                  </a:cubicBezTo>
                  <a:cubicBezTo>
                    <a:pt x="12771" y="5825"/>
                    <a:pt x="11914" y="5339"/>
                    <a:pt x="10800" y="5339"/>
                  </a:cubicBezTo>
                  <a:cubicBezTo>
                    <a:pt x="9600" y="5339"/>
                    <a:pt x="8829" y="5825"/>
                    <a:pt x="8314" y="6715"/>
                  </a:cubicBezTo>
                  <a:cubicBezTo>
                    <a:pt x="7800" y="7604"/>
                    <a:pt x="7543" y="8980"/>
                    <a:pt x="7543" y="10760"/>
                  </a:cubicBezTo>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410" name="Rectangle 9"/>
            <p:cNvSpPr/>
            <p:nvPr/>
          </p:nvSpPr>
          <p:spPr>
            <a:xfrm>
              <a:off x="1140058" y="77787"/>
              <a:ext cx="99044" cy="225426"/>
            </a:xfrm>
            <a:prstGeom prst="rect">
              <a:avLst/>
            </a:pr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411" name="Rectangle 10"/>
            <p:cNvSpPr/>
            <p:nvPr/>
          </p:nvSpPr>
          <p:spPr>
            <a:xfrm>
              <a:off x="1140058" y="-1"/>
              <a:ext cx="99044" cy="50801"/>
            </a:xfrm>
            <a:prstGeom prst="rect">
              <a:avLst/>
            </a:pr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412" name="Freeform 11"/>
            <p:cNvSpPr/>
            <p:nvPr/>
          </p:nvSpPr>
          <p:spPr>
            <a:xfrm>
              <a:off x="1279141" y="6349"/>
              <a:ext cx="210732" cy="300039"/>
            </a:xfrm>
            <a:custGeom>
              <a:avLst/>
              <a:gdLst/>
              <a:ahLst/>
              <a:cxnLst>
                <a:cxn ang="0">
                  <a:pos x="wd2" y="hd2"/>
                </a:cxn>
                <a:cxn ang="5400000">
                  <a:pos x="wd2" y="hd2"/>
                </a:cxn>
                <a:cxn ang="10800000">
                  <a:pos x="wd2" y="hd2"/>
                </a:cxn>
                <a:cxn ang="16200000">
                  <a:pos x="wd2" y="hd2"/>
                </a:cxn>
              </a:cxnLst>
              <a:rect l="0" t="0" r="r" b="b"/>
              <a:pathLst>
                <a:path w="21600" h="21600" extrusionOk="0">
                  <a:moveTo>
                    <a:pt x="16670" y="17205"/>
                  </a:moveTo>
                  <a:cubicBezTo>
                    <a:pt x="17961" y="17205"/>
                    <a:pt x="19604" y="17016"/>
                    <a:pt x="21600" y="16640"/>
                  </a:cubicBezTo>
                  <a:cubicBezTo>
                    <a:pt x="21600" y="20721"/>
                    <a:pt x="21600" y="20721"/>
                    <a:pt x="21600" y="20721"/>
                  </a:cubicBezTo>
                  <a:cubicBezTo>
                    <a:pt x="20191" y="21035"/>
                    <a:pt x="18900" y="21286"/>
                    <a:pt x="17609" y="21412"/>
                  </a:cubicBezTo>
                  <a:cubicBezTo>
                    <a:pt x="16435" y="21537"/>
                    <a:pt x="14909" y="21600"/>
                    <a:pt x="13265" y="21600"/>
                  </a:cubicBezTo>
                  <a:cubicBezTo>
                    <a:pt x="9861" y="21600"/>
                    <a:pt x="7396" y="21160"/>
                    <a:pt x="5870" y="20219"/>
                  </a:cubicBezTo>
                  <a:cubicBezTo>
                    <a:pt x="4343" y="19340"/>
                    <a:pt x="3522" y="17895"/>
                    <a:pt x="3522" y="16012"/>
                  </a:cubicBezTo>
                  <a:cubicBezTo>
                    <a:pt x="3522" y="9293"/>
                    <a:pt x="3522" y="9293"/>
                    <a:pt x="3522" y="9293"/>
                  </a:cubicBezTo>
                  <a:cubicBezTo>
                    <a:pt x="0" y="9293"/>
                    <a:pt x="0" y="9293"/>
                    <a:pt x="0" y="9293"/>
                  </a:cubicBezTo>
                  <a:cubicBezTo>
                    <a:pt x="0" y="5086"/>
                    <a:pt x="0" y="5086"/>
                    <a:pt x="0" y="5086"/>
                  </a:cubicBezTo>
                  <a:cubicBezTo>
                    <a:pt x="3522" y="5086"/>
                    <a:pt x="3522" y="5086"/>
                    <a:pt x="3522" y="5086"/>
                  </a:cubicBezTo>
                  <a:cubicBezTo>
                    <a:pt x="3522" y="1005"/>
                    <a:pt x="3522" y="1005"/>
                    <a:pt x="3522" y="1005"/>
                  </a:cubicBezTo>
                  <a:cubicBezTo>
                    <a:pt x="13852" y="0"/>
                    <a:pt x="13852" y="0"/>
                    <a:pt x="13852" y="0"/>
                  </a:cubicBezTo>
                  <a:cubicBezTo>
                    <a:pt x="13852" y="5086"/>
                    <a:pt x="13852" y="5086"/>
                    <a:pt x="13852" y="5086"/>
                  </a:cubicBezTo>
                  <a:cubicBezTo>
                    <a:pt x="20426" y="5086"/>
                    <a:pt x="20426" y="5086"/>
                    <a:pt x="20426" y="5086"/>
                  </a:cubicBezTo>
                  <a:cubicBezTo>
                    <a:pt x="20426" y="9293"/>
                    <a:pt x="20426" y="9293"/>
                    <a:pt x="20426" y="9293"/>
                  </a:cubicBezTo>
                  <a:cubicBezTo>
                    <a:pt x="13852" y="9293"/>
                    <a:pt x="13852" y="9293"/>
                    <a:pt x="13852" y="9293"/>
                  </a:cubicBezTo>
                  <a:cubicBezTo>
                    <a:pt x="13852" y="15635"/>
                    <a:pt x="13852" y="15635"/>
                    <a:pt x="13852" y="15635"/>
                  </a:cubicBezTo>
                  <a:cubicBezTo>
                    <a:pt x="13852" y="16702"/>
                    <a:pt x="14791" y="17205"/>
                    <a:pt x="16670" y="17205"/>
                  </a:cubicBezTo>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413" name="Freeform 12"/>
            <p:cNvSpPr/>
            <p:nvPr/>
          </p:nvSpPr>
          <p:spPr>
            <a:xfrm>
              <a:off x="1508839" y="6349"/>
              <a:ext cx="210733" cy="300039"/>
            </a:xfrm>
            <a:custGeom>
              <a:avLst/>
              <a:gdLst/>
              <a:ahLst/>
              <a:cxnLst>
                <a:cxn ang="0">
                  <a:pos x="wd2" y="hd2"/>
                </a:cxn>
                <a:cxn ang="5400000">
                  <a:pos x="wd2" y="hd2"/>
                </a:cxn>
                <a:cxn ang="10800000">
                  <a:pos x="wd2" y="hd2"/>
                </a:cxn>
                <a:cxn ang="16200000">
                  <a:pos x="wd2" y="hd2"/>
                </a:cxn>
              </a:cxnLst>
              <a:rect l="0" t="0" r="r" b="b"/>
              <a:pathLst>
                <a:path w="21600" h="21600" extrusionOk="0">
                  <a:moveTo>
                    <a:pt x="16670" y="17205"/>
                  </a:moveTo>
                  <a:cubicBezTo>
                    <a:pt x="18078" y="17205"/>
                    <a:pt x="19722" y="17016"/>
                    <a:pt x="21600" y="16640"/>
                  </a:cubicBezTo>
                  <a:cubicBezTo>
                    <a:pt x="21600" y="20721"/>
                    <a:pt x="21600" y="20721"/>
                    <a:pt x="21600" y="20721"/>
                  </a:cubicBezTo>
                  <a:cubicBezTo>
                    <a:pt x="20309" y="21035"/>
                    <a:pt x="18900" y="21286"/>
                    <a:pt x="17726" y="21412"/>
                  </a:cubicBezTo>
                  <a:cubicBezTo>
                    <a:pt x="16435" y="21537"/>
                    <a:pt x="15026" y="21600"/>
                    <a:pt x="13383" y="21600"/>
                  </a:cubicBezTo>
                  <a:cubicBezTo>
                    <a:pt x="9861" y="21600"/>
                    <a:pt x="7396" y="21160"/>
                    <a:pt x="5870" y="20219"/>
                  </a:cubicBezTo>
                  <a:cubicBezTo>
                    <a:pt x="4343" y="19340"/>
                    <a:pt x="3639" y="17895"/>
                    <a:pt x="3639" y="16012"/>
                  </a:cubicBezTo>
                  <a:cubicBezTo>
                    <a:pt x="3639" y="9293"/>
                    <a:pt x="3639" y="9293"/>
                    <a:pt x="3639" y="9293"/>
                  </a:cubicBezTo>
                  <a:cubicBezTo>
                    <a:pt x="0" y="9293"/>
                    <a:pt x="0" y="9293"/>
                    <a:pt x="0" y="9293"/>
                  </a:cubicBezTo>
                  <a:cubicBezTo>
                    <a:pt x="0" y="5086"/>
                    <a:pt x="0" y="5086"/>
                    <a:pt x="0" y="5086"/>
                  </a:cubicBezTo>
                  <a:cubicBezTo>
                    <a:pt x="3639" y="5086"/>
                    <a:pt x="3639" y="5086"/>
                    <a:pt x="3639" y="5086"/>
                  </a:cubicBezTo>
                  <a:cubicBezTo>
                    <a:pt x="3639" y="942"/>
                    <a:pt x="3639" y="942"/>
                    <a:pt x="3639" y="942"/>
                  </a:cubicBezTo>
                  <a:cubicBezTo>
                    <a:pt x="13970" y="0"/>
                    <a:pt x="13970" y="0"/>
                    <a:pt x="13970" y="0"/>
                  </a:cubicBezTo>
                  <a:cubicBezTo>
                    <a:pt x="13970" y="5086"/>
                    <a:pt x="13970" y="5086"/>
                    <a:pt x="13970" y="5086"/>
                  </a:cubicBezTo>
                  <a:cubicBezTo>
                    <a:pt x="20426" y="5086"/>
                    <a:pt x="20426" y="5086"/>
                    <a:pt x="20426" y="5086"/>
                  </a:cubicBezTo>
                  <a:cubicBezTo>
                    <a:pt x="20426" y="9293"/>
                    <a:pt x="20426" y="9293"/>
                    <a:pt x="20426" y="9293"/>
                  </a:cubicBezTo>
                  <a:cubicBezTo>
                    <a:pt x="13970" y="9293"/>
                    <a:pt x="13970" y="9293"/>
                    <a:pt x="13970" y="9293"/>
                  </a:cubicBezTo>
                  <a:cubicBezTo>
                    <a:pt x="13970" y="15635"/>
                    <a:pt x="13970" y="15635"/>
                    <a:pt x="13970" y="15635"/>
                  </a:cubicBezTo>
                  <a:cubicBezTo>
                    <a:pt x="13970" y="16702"/>
                    <a:pt x="14909" y="17205"/>
                    <a:pt x="16670" y="17205"/>
                  </a:cubicBezTo>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414" name="Freeform 13"/>
            <p:cNvSpPr/>
            <p:nvPr/>
          </p:nvSpPr>
          <p:spPr>
            <a:xfrm>
              <a:off x="1740644" y="74612"/>
              <a:ext cx="280273" cy="231776"/>
            </a:xfrm>
            <a:custGeom>
              <a:avLst/>
              <a:gdLst/>
              <a:ahLst/>
              <a:cxnLst>
                <a:cxn ang="0">
                  <a:pos x="wd2" y="hd2"/>
                </a:cxn>
                <a:cxn ang="5400000">
                  <a:pos x="wd2" y="hd2"/>
                </a:cxn>
                <a:cxn ang="10800000">
                  <a:pos x="wd2" y="hd2"/>
                </a:cxn>
                <a:cxn ang="16200000">
                  <a:pos x="wd2" y="hd2"/>
                </a:cxn>
              </a:cxnLst>
              <a:rect l="0" t="0" r="r" b="b"/>
              <a:pathLst>
                <a:path w="21600" h="21600" extrusionOk="0">
                  <a:moveTo>
                    <a:pt x="18856" y="2427"/>
                  </a:moveTo>
                  <a:cubicBezTo>
                    <a:pt x="16997" y="809"/>
                    <a:pt x="14430" y="0"/>
                    <a:pt x="11066" y="0"/>
                  </a:cubicBezTo>
                  <a:cubicBezTo>
                    <a:pt x="7525" y="0"/>
                    <a:pt x="4780" y="971"/>
                    <a:pt x="2921" y="2831"/>
                  </a:cubicBezTo>
                  <a:cubicBezTo>
                    <a:pt x="974" y="4692"/>
                    <a:pt x="0" y="7443"/>
                    <a:pt x="0" y="10921"/>
                  </a:cubicBezTo>
                  <a:cubicBezTo>
                    <a:pt x="0" y="14400"/>
                    <a:pt x="1062" y="16989"/>
                    <a:pt x="3098" y="18849"/>
                  </a:cubicBezTo>
                  <a:cubicBezTo>
                    <a:pt x="5223" y="20710"/>
                    <a:pt x="8056" y="21600"/>
                    <a:pt x="11774" y="21600"/>
                  </a:cubicBezTo>
                  <a:cubicBezTo>
                    <a:pt x="13544" y="21600"/>
                    <a:pt x="15138" y="21519"/>
                    <a:pt x="16377" y="21276"/>
                  </a:cubicBezTo>
                  <a:cubicBezTo>
                    <a:pt x="17705" y="21115"/>
                    <a:pt x="18944" y="20710"/>
                    <a:pt x="20095" y="20144"/>
                  </a:cubicBezTo>
                  <a:cubicBezTo>
                    <a:pt x="18944" y="15371"/>
                    <a:pt x="18944" y="15371"/>
                    <a:pt x="18944" y="15371"/>
                  </a:cubicBezTo>
                  <a:cubicBezTo>
                    <a:pt x="18059" y="15694"/>
                    <a:pt x="17262" y="15937"/>
                    <a:pt x="16466" y="16180"/>
                  </a:cubicBezTo>
                  <a:cubicBezTo>
                    <a:pt x="15315" y="16342"/>
                    <a:pt x="14075" y="16503"/>
                    <a:pt x="12748" y="16503"/>
                  </a:cubicBezTo>
                  <a:cubicBezTo>
                    <a:pt x="11243" y="16503"/>
                    <a:pt x="10092" y="16180"/>
                    <a:pt x="9207" y="15533"/>
                  </a:cubicBezTo>
                  <a:cubicBezTo>
                    <a:pt x="8321" y="14804"/>
                    <a:pt x="7879" y="13915"/>
                    <a:pt x="7790" y="12782"/>
                  </a:cubicBezTo>
                  <a:cubicBezTo>
                    <a:pt x="21600" y="12782"/>
                    <a:pt x="21600" y="12782"/>
                    <a:pt x="21600" y="12782"/>
                  </a:cubicBezTo>
                  <a:cubicBezTo>
                    <a:pt x="21600" y="9546"/>
                    <a:pt x="21600" y="9546"/>
                    <a:pt x="21600" y="9546"/>
                  </a:cubicBezTo>
                  <a:cubicBezTo>
                    <a:pt x="21600" y="6472"/>
                    <a:pt x="20715" y="4126"/>
                    <a:pt x="18856" y="2427"/>
                  </a:cubicBezTo>
                  <a:moveTo>
                    <a:pt x="7967" y="8252"/>
                  </a:moveTo>
                  <a:cubicBezTo>
                    <a:pt x="8056" y="7038"/>
                    <a:pt x="8410" y="6229"/>
                    <a:pt x="9030" y="5663"/>
                  </a:cubicBezTo>
                  <a:cubicBezTo>
                    <a:pt x="9649" y="5178"/>
                    <a:pt x="10446" y="4935"/>
                    <a:pt x="11331" y="4935"/>
                  </a:cubicBezTo>
                  <a:cubicBezTo>
                    <a:pt x="12305" y="4935"/>
                    <a:pt x="13102" y="5178"/>
                    <a:pt x="13721" y="5825"/>
                  </a:cubicBezTo>
                  <a:cubicBezTo>
                    <a:pt x="14252" y="6391"/>
                    <a:pt x="14607" y="7200"/>
                    <a:pt x="14607" y="8252"/>
                  </a:cubicBezTo>
                  <a:lnTo>
                    <a:pt x="7967" y="8252"/>
                  </a:lnTo>
                  <a:close/>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415" name="Freeform 14"/>
            <p:cNvSpPr/>
            <p:nvPr/>
          </p:nvSpPr>
          <p:spPr>
            <a:xfrm>
              <a:off x="358244" y="74612"/>
              <a:ext cx="278166" cy="231776"/>
            </a:xfrm>
            <a:custGeom>
              <a:avLst/>
              <a:gdLst/>
              <a:ahLst/>
              <a:cxnLst>
                <a:cxn ang="0">
                  <a:pos x="wd2" y="hd2"/>
                </a:cxn>
                <a:cxn ang="5400000">
                  <a:pos x="wd2" y="hd2"/>
                </a:cxn>
                <a:cxn ang="10800000">
                  <a:pos x="wd2" y="hd2"/>
                </a:cxn>
                <a:cxn ang="16200000">
                  <a:pos x="wd2" y="hd2"/>
                </a:cxn>
              </a:cxnLst>
              <a:rect l="0" t="0" r="r" b="b"/>
              <a:pathLst>
                <a:path w="21600" h="21600" extrusionOk="0">
                  <a:moveTo>
                    <a:pt x="18844" y="2427"/>
                  </a:moveTo>
                  <a:cubicBezTo>
                    <a:pt x="16978" y="809"/>
                    <a:pt x="14400" y="0"/>
                    <a:pt x="11022" y="0"/>
                  </a:cubicBezTo>
                  <a:cubicBezTo>
                    <a:pt x="7467" y="0"/>
                    <a:pt x="4711" y="971"/>
                    <a:pt x="2844" y="2831"/>
                  </a:cubicBezTo>
                  <a:cubicBezTo>
                    <a:pt x="889" y="4692"/>
                    <a:pt x="0" y="7443"/>
                    <a:pt x="0" y="10921"/>
                  </a:cubicBezTo>
                  <a:cubicBezTo>
                    <a:pt x="0" y="14400"/>
                    <a:pt x="978" y="16989"/>
                    <a:pt x="3111" y="18849"/>
                  </a:cubicBezTo>
                  <a:cubicBezTo>
                    <a:pt x="5156" y="20710"/>
                    <a:pt x="8000" y="21600"/>
                    <a:pt x="11733" y="21600"/>
                  </a:cubicBezTo>
                  <a:cubicBezTo>
                    <a:pt x="13600" y="21600"/>
                    <a:pt x="15111" y="21519"/>
                    <a:pt x="16356" y="21276"/>
                  </a:cubicBezTo>
                  <a:cubicBezTo>
                    <a:pt x="17689" y="21115"/>
                    <a:pt x="18933" y="20710"/>
                    <a:pt x="20178" y="20144"/>
                  </a:cubicBezTo>
                  <a:cubicBezTo>
                    <a:pt x="18933" y="15371"/>
                    <a:pt x="18933" y="15371"/>
                    <a:pt x="18933" y="15371"/>
                  </a:cubicBezTo>
                  <a:cubicBezTo>
                    <a:pt x="18044" y="15694"/>
                    <a:pt x="17244" y="15937"/>
                    <a:pt x="16444" y="16180"/>
                  </a:cubicBezTo>
                  <a:cubicBezTo>
                    <a:pt x="15289" y="16342"/>
                    <a:pt x="14044" y="16503"/>
                    <a:pt x="12711" y="16503"/>
                  </a:cubicBezTo>
                  <a:cubicBezTo>
                    <a:pt x="11200" y="16503"/>
                    <a:pt x="10044" y="16180"/>
                    <a:pt x="9156" y="15533"/>
                  </a:cubicBezTo>
                  <a:cubicBezTo>
                    <a:pt x="8267" y="14804"/>
                    <a:pt x="7822" y="13915"/>
                    <a:pt x="7822" y="12782"/>
                  </a:cubicBezTo>
                  <a:cubicBezTo>
                    <a:pt x="21600" y="12782"/>
                    <a:pt x="21600" y="12782"/>
                    <a:pt x="21600" y="12782"/>
                  </a:cubicBezTo>
                  <a:cubicBezTo>
                    <a:pt x="21600" y="9546"/>
                    <a:pt x="21600" y="9546"/>
                    <a:pt x="21600" y="9546"/>
                  </a:cubicBezTo>
                  <a:cubicBezTo>
                    <a:pt x="21600" y="6472"/>
                    <a:pt x="20711" y="4126"/>
                    <a:pt x="18844" y="2427"/>
                  </a:cubicBezTo>
                  <a:moveTo>
                    <a:pt x="7911" y="8252"/>
                  </a:moveTo>
                  <a:cubicBezTo>
                    <a:pt x="8089" y="7038"/>
                    <a:pt x="8444" y="6229"/>
                    <a:pt x="9067" y="5663"/>
                  </a:cubicBezTo>
                  <a:cubicBezTo>
                    <a:pt x="9600" y="5178"/>
                    <a:pt x="10400" y="4935"/>
                    <a:pt x="11289" y="4935"/>
                  </a:cubicBezTo>
                  <a:cubicBezTo>
                    <a:pt x="12267" y="4935"/>
                    <a:pt x="13067" y="5178"/>
                    <a:pt x="13689" y="5825"/>
                  </a:cubicBezTo>
                  <a:cubicBezTo>
                    <a:pt x="14222" y="6391"/>
                    <a:pt x="14578" y="7200"/>
                    <a:pt x="14578" y="8252"/>
                  </a:cubicBezTo>
                  <a:lnTo>
                    <a:pt x="7911" y="8252"/>
                  </a:lnTo>
                  <a:close/>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grpSp>
      <p:sp>
        <p:nvSpPr>
          <p:cNvPr id="417" name="Slide Number"/>
          <p:cNvSpPr txBox="1">
            <a:spLocks noGrp="1"/>
          </p:cNvSpPr>
          <p:nvPr>
            <p:ph type="sldNum" sz="quarter" idx="2"/>
          </p:nvPr>
        </p:nvSpPr>
        <p:spPr>
          <a:xfrm>
            <a:off x="5892800" y="6172200"/>
            <a:ext cx="2844800" cy="368301"/>
          </a:xfrm>
          <a:prstGeom prst="rect">
            <a:avLst/>
          </a:prstGeom>
        </p:spPr>
        <p:txBody>
          <a:bodyPr lIns="45719" tIns="45719" rIns="45719" bIns="45719" anchor="ctr"/>
          <a:lstStyle>
            <a:lvl1pPr>
              <a:spcBef>
                <a:spcPts val="0"/>
              </a:spcBef>
              <a:defRPr sz="1200">
                <a:latin typeface="Calibri Light"/>
                <a:ea typeface="Calibri Light"/>
                <a:cs typeface="Calibri Light"/>
                <a:sym typeface="Calibri Light"/>
              </a:defRPr>
            </a:lvl1pPr>
          </a:lstStyle>
          <a:p>
            <a:fld id="{86CB4B4D-7CA3-9044-876B-883B54F8677D}" type="slidenum">
              <a:t>‹#›</a:t>
            </a:fld>
            <a:endParaRPr/>
          </a:p>
        </p:txBody>
      </p:sp>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x">
  <p:cSld name="1_End slide">
    <p:bg>
      <p:bgPr>
        <a:solidFill>
          <a:srgbClr val="000000"/>
        </a:solidFill>
        <a:effectLst/>
      </p:bgPr>
    </p:bg>
    <p:spTree>
      <p:nvGrpSpPr>
        <p:cNvPr id="1" name=""/>
        <p:cNvGrpSpPr/>
        <p:nvPr/>
      </p:nvGrpSpPr>
      <p:grpSpPr>
        <a:xfrm>
          <a:off x="0" y="0"/>
          <a:ext cx="0" cy="0"/>
          <a:chOff x="0" y="0"/>
          <a:chExt cx="0" cy="0"/>
        </a:xfrm>
      </p:grpSpPr>
      <p:grpSp>
        <p:nvGrpSpPr>
          <p:cNvPr id="434" name="Group 15"/>
          <p:cNvGrpSpPr/>
          <p:nvPr/>
        </p:nvGrpSpPr>
        <p:grpSpPr>
          <a:xfrm>
            <a:off x="499871" y="374903"/>
            <a:ext cx="2157986" cy="303285"/>
            <a:chOff x="0" y="0"/>
            <a:chExt cx="2157984" cy="303283"/>
          </a:xfrm>
        </p:grpSpPr>
        <p:sp>
          <p:nvSpPr>
            <p:cNvPr id="424" name="Oval 5"/>
            <p:cNvSpPr/>
            <p:nvPr/>
          </p:nvSpPr>
          <p:spPr>
            <a:xfrm>
              <a:off x="2042190" y="217301"/>
              <a:ext cx="115795" cy="85983"/>
            </a:xfrm>
            <a:prstGeom prst="ellipse">
              <a:avLst/>
            </a:prstGeom>
            <a:solidFill>
              <a:schemeClr val="accent1"/>
            </a:solidFill>
            <a:ln w="12700" cap="flat">
              <a:noFill/>
              <a:miter lim="400000"/>
            </a:ln>
            <a:effectLst/>
          </p:spPr>
          <p:txBody>
            <a:bodyPr wrap="square" lIns="88900" tIns="88900" rIns="88900" bIns="88900" numCol="1" anchor="t">
              <a:noAutofit/>
            </a:bodyPr>
            <a:lstStyle/>
            <a:p>
              <a:pPr>
                <a:defRPr sz="2600">
                  <a:solidFill>
                    <a:srgbClr val="FFFFFF"/>
                  </a:solidFill>
                </a:defRPr>
              </a:pPr>
              <a:endParaRPr/>
            </a:p>
          </p:txBody>
        </p:sp>
        <p:sp>
          <p:nvSpPr>
            <p:cNvPr id="425" name="Freeform 6"/>
            <p:cNvSpPr/>
            <p:nvPr/>
          </p:nvSpPr>
          <p:spPr>
            <a:xfrm>
              <a:off x="-1" y="1563"/>
              <a:ext cx="328436" cy="297031"/>
            </a:xfrm>
            <a:custGeom>
              <a:avLst/>
              <a:gdLst/>
              <a:ahLst/>
              <a:cxnLst>
                <a:cxn ang="0">
                  <a:pos x="wd2" y="hd2"/>
                </a:cxn>
                <a:cxn ang="5400000">
                  <a:pos x="wd2" y="hd2"/>
                </a:cxn>
                <a:cxn ang="10800000">
                  <a:pos x="wd2" y="hd2"/>
                </a:cxn>
                <a:cxn ang="16200000">
                  <a:pos x="wd2" y="hd2"/>
                </a:cxn>
              </a:cxnLst>
              <a:rect l="0" t="0" r="r" b="b"/>
              <a:pathLst>
                <a:path w="21600" h="21600" extrusionOk="0">
                  <a:moveTo>
                    <a:pt x="21600" y="10333"/>
                  </a:moveTo>
                  <a:cubicBezTo>
                    <a:pt x="21600" y="13944"/>
                    <a:pt x="20396" y="16745"/>
                    <a:pt x="18063" y="18674"/>
                  </a:cubicBezTo>
                  <a:cubicBezTo>
                    <a:pt x="15730" y="20604"/>
                    <a:pt x="12418" y="21600"/>
                    <a:pt x="8203" y="21600"/>
                  </a:cubicBezTo>
                  <a:cubicBezTo>
                    <a:pt x="0" y="21600"/>
                    <a:pt x="0" y="21600"/>
                    <a:pt x="0" y="21600"/>
                  </a:cubicBezTo>
                  <a:cubicBezTo>
                    <a:pt x="0" y="0"/>
                    <a:pt x="0" y="0"/>
                    <a:pt x="0" y="0"/>
                  </a:cubicBezTo>
                  <a:cubicBezTo>
                    <a:pt x="8806" y="0"/>
                    <a:pt x="8806" y="0"/>
                    <a:pt x="8806" y="0"/>
                  </a:cubicBezTo>
                  <a:cubicBezTo>
                    <a:pt x="12870" y="0"/>
                    <a:pt x="16031" y="934"/>
                    <a:pt x="18289" y="2677"/>
                  </a:cubicBezTo>
                  <a:cubicBezTo>
                    <a:pt x="20471" y="4482"/>
                    <a:pt x="21600" y="7034"/>
                    <a:pt x="21600" y="10333"/>
                  </a:cubicBezTo>
                  <a:moveTo>
                    <a:pt x="14450" y="10582"/>
                  </a:moveTo>
                  <a:cubicBezTo>
                    <a:pt x="14450" y="8590"/>
                    <a:pt x="13999" y="7096"/>
                    <a:pt x="13095" y="6163"/>
                  </a:cubicBezTo>
                  <a:cubicBezTo>
                    <a:pt x="12117" y="5229"/>
                    <a:pt x="10762" y="4731"/>
                    <a:pt x="8881" y="4731"/>
                  </a:cubicBezTo>
                  <a:cubicBezTo>
                    <a:pt x="6849" y="4731"/>
                    <a:pt x="6849" y="4731"/>
                    <a:pt x="6849" y="4731"/>
                  </a:cubicBezTo>
                  <a:cubicBezTo>
                    <a:pt x="6849" y="16807"/>
                    <a:pt x="6849" y="16807"/>
                    <a:pt x="6849" y="16807"/>
                  </a:cubicBezTo>
                  <a:cubicBezTo>
                    <a:pt x="8354" y="16807"/>
                    <a:pt x="8354" y="16807"/>
                    <a:pt x="8354" y="16807"/>
                  </a:cubicBezTo>
                  <a:cubicBezTo>
                    <a:pt x="10461" y="16807"/>
                    <a:pt x="12042" y="16309"/>
                    <a:pt x="13020" y="15251"/>
                  </a:cubicBezTo>
                  <a:cubicBezTo>
                    <a:pt x="13999" y="14255"/>
                    <a:pt x="14450" y="12699"/>
                    <a:pt x="14450" y="10582"/>
                  </a:cubicBezTo>
                </a:path>
              </a:pathLst>
            </a:custGeom>
            <a:solidFill>
              <a:srgbClr val="FFFFFF"/>
            </a:solidFill>
            <a:ln w="12700" cap="flat">
              <a:noFill/>
              <a:miter lim="400000"/>
            </a:ln>
            <a:effectLst/>
          </p:spPr>
          <p:txBody>
            <a:bodyPr wrap="square" lIns="88900" tIns="88900" rIns="88900" bIns="88900" numCol="1" anchor="t">
              <a:noAutofit/>
            </a:bodyPr>
            <a:lstStyle/>
            <a:p>
              <a:pPr>
                <a:defRPr sz="2600">
                  <a:solidFill>
                    <a:srgbClr val="FFFFFF"/>
                  </a:solidFill>
                </a:defRPr>
              </a:pPr>
              <a:endParaRPr/>
            </a:p>
          </p:txBody>
        </p:sp>
        <p:sp>
          <p:nvSpPr>
            <p:cNvPr id="426" name="Rectangle 7"/>
            <p:cNvSpPr/>
            <p:nvPr/>
          </p:nvSpPr>
          <p:spPr>
            <a:xfrm>
              <a:off x="673712" y="-1"/>
              <a:ext cx="98951" cy="298595"/>
            </a:xfrm>
            <a:prstGeom prst="rect">
              <a:avLst/>
            </a:prstGeom>
            <a:solidFill>
              <a:srgbClr val="FFFFFF"/>
            </a:solidFill>
            <a:ln w="12700" cap="flat">
              <a:noFill/>
              <a:miter lim="400000"/>
            </a:ln>
            <a:effectLst/>
          </p:spPr>
          <p:txBody>
            <a:bodyPr wrap="square" lIns="88900" tIns="88900" rIns="88900" bIns="88900" numCol="1" anchor="t">
              <a:noAutofit/>
            </a:bodyPr>
            <a:lstStyle/>
            <a:p>
              <a:pPr>
                <a:defRPr sz="2600">
                  <a:solidFill>
                    <a:srgbClr val="FFFFFF"/>
                  </a:solidFill>
                </a:defRPr>
              </a:pPr>
              <a:endParaRPr/>
            </a:p>
          </p:txBody>
        </p:sp>
        <p:sp>
          <p:nvSpPr>
            <p:cNvPr id="427" name="Freeform 8"/>
            <p:cNvSpPr/>
            <p:nvPr/>
          </p:nvSpPr>
          <p:spPr>
            <a:xfrm>
              <a:off x="812665" y="73476"/>
              <a:ext cx="286329" cy="228245"/>
            </a:xfrm>
            <a:custGeom>
              <a:avLst/>
              <a:gdLst/>
              <a:ahLst/>
              <a:cxnLst>
                <a:cxn ang="0">
                  <a:pos x="wd2" y="hd2"/>
                </a:cxn>
                <a:cxn ang="5400000">
                  <a:pos x="wd2" y="hd2"/>
                </a:cxn>
                <a:cxn ang="10800000">
                  <a:pos x="wd2" y="hd2"/>
                </a:cxn>
                <a:cxn ang="16200000">
                  <a:pos x="wd2" y="hd2"/>
                </a:cxn>
              </a:cxnLst>
              <a:rect l="0" t="0" r="r" b="b"/>
              <a:pathLst>
                <a:path w="21600" h="21600" extrusionOk="0">
                  <a:moveTo>
                    <a:pt x="21600" y="10760"/>
                  </a:moveTo>
                  <a:cubicBezTo>
                    <a:pt x="21600" y="14157"/>
                    <a:pt x="20657" y="16827"/>
                    <a:pt x="18686" y="18769"/>
                  </a:cubicBezTo>
                  <a:cubicBezTo>
                    <a:pt x="16800" y="20710"/>
                    <a:pt x="14143" y="21600"/>
                    <a:pt x="10714" y="21600"/>
                  </a:cubicBezTo>
                  <a:cubicBezTo>
                    <a:pt x="7457" y="21600"/>
                    <a:pt x="4800" y="20629"/>
                    <a:pt x="2914" y="18688"/>
                  </a:cubicBezTo>
                  <a:cubicBezTo>
                    <a:pt x="943" y="16746"/>
                    <a:pt x="0" y="14076"/>
                    <a:pt x="0" y="10760"/>
                  </a:cubicBezTo>
                  <a:cubicBezTo>
                    <a:pt x="0" y="7362"/>
                    <a:pt x="943" y="4692"/>
                    <a:pt x="2829" y="2831"/>
                  </a:cubicBezTo>
                  <a:cubicBezTo>
                    <a:pt x="4714" y="971"/>
                    <a:pt x="7371" y="0"/>
                    <a:pt x="10886" y="0"/>
                  </a:cubicBezTo>
                  <a:cubicBezTo>
                    <a:pt x="12943" y="0"/>
                    <a:pt x="14829" y="404"/>
                    <a:pt x="16457" y="1294"/>
                  </a:cubicBezTo>
                  <a:cubicBezTo>
                    <a:pt x="18086" y="2184"/>
                    <a:pt x="19371" y="3398"/>
                    <a:pt x="20229" y="5097"/>
                  </a:cubicBezTo>
                  <a:cubicBezTo>
                    <a:pt x="21171" y="6715"/>
                    <a:pt x="21600" y="8575"/>
                    <a:pt x="21600" y="10760"/>
                  </a:cubicBezTo>
                  <a:moveTo>
                    <a:pt x="7543" y="10760"/>
                  </a:moveTo>
                  <a:cubicBezTo>
                    <a:pt x="7543" y="12539"/>
                    <a:pt x="7800" y="13915"/>
                    <a:pt x="8314" y="14885"/>
                  </a:cubicBezTo>
                  <a:cubicBezTo>
                    <a:pt x="8829" y="15775"/>
                    <a:pt x="9600" y="16261"/>
                    <a:pt x="10800" y="16261"/>
                  </a:cubicBezTo>
                  <a:cubicBezTo>
                    <a:pt x="12000" y="16261"/>
                    <a:pt x="12771" y="15775"/>
                    <a:pt x="13286" y="14885"/>
                  </a:cubicBezTo>
                  <a:cubicBezTo>
                    <a:pt x="13714" y="13915"/>
                    <a:pt x="13971" y="12539"/>
                    <a:pt x="13971" y="10760"/>
                  </a:cubicBezTo>
                  <a:cubicBezTo>
                    <a:pt x="13971" y="8980"/>
                    <a:pt x="13714" y="7604"/>
                    <a:pt x="13286" y="6715"/>
                  </a:cubicBezTo>
                  <a:cubicBezTo>
                    <a:pt x="12771" y="5825"/>
                    <a:pt x="11914" y="5339"/>
                    <a:pt x="10800" y="5339"/>
                  </a:cubicBezTo>
                  <a:cubicBezTo>
                    <a:pt x="9600" y="5339"/>
                    <a:pt x="8829" y="5825"/>
                    <a:pt x="8314" y="6715"/>
                  </a:cubicBezTo>
                  <a:cubicBezTo>
                    <a:pt x="7800" y="7604"/>
                    <a:pt x="7543" y="8980"/>
                    <a:pt x="7543" y="10760"/>
                  </a:cubicBezTo>
                </a:path>
              </a:pathLst>
            </a:custGeom>
            <a:solidFill>
              <a:srgbClr val="FFFFFF"/>
            </a:solidFill>
            <a:ln w="12700" cap="flat">
              <a:noFill/>
              <a:miter lim="400000"/>
            </a:ln>
            <a:effectLst/>
          </p:spPr>
          <p:txBody>
            <a:bodyPr wrap="square" lIns="88900" tIns="88900" rIns="88900" bIns="88900" numCol="1" anchor="t">
              <a:noAutofit/>
            </a:bodyPr>
            <a:lstStyle/>
            <a:p>
              <a:pPr>
                <a:defRPr sz="2600">
                  <a:solidFill>
                    <a:srgbClr val="FFFFFF"/>
                  </a:solidFill>
                </a:defRPr>
              </a:pPr>
              <a:endParaRPr/>
            </a:p>
          </p:txBody>
        </p:sp>
        <p:sp>
          <p:nvSpPr>
            <p:cNvPr id="428" name="Rectangle 9"/>
            <p:cNvSpPr/>
            <p:nvPr/>
          </p:nvSpPr>
          <p:spPr>
            <a:xfrm>
              <a:off x="1138994" y="76602"/>
              <a:ext cx="98951" cy="221991"/>
            </a:xfrm>
            <a:prstGeom prst="rect">
              <a:avLst/>
            </a:prstGeom>
            <a:solidFill>
              <a:srgbClr val="FFFFFF"/>
            </a:solidFill>
            <a:ln w="12700" cap="flat">
              <a:noFill/>
              <a:miter lim="400000"/>
            </a:ln>
            <a:effectLst/>
          </p:spPr>
          <p:txBody>
            <a:bodyPr wrap="square" lIns="88900" tIns="88900" rIns="88900" bIns="88900" numCol="1" anchor="t">
              <a:noAutofit/>
            </a:bodyPr>
            <a:lstStyle/>
            <a:p>
              <a:pPr>
                <a:defRPr sz="2600">
                  <a:solidFill>
                    <a:srgbClr val="FFFFFF"/>
                  </a:solidFill>
                </a:defRPr>
              </a:pPr>
              <a:endParaRPr/>
            </a:p>
          </p:txBody>
        </p:sp>
        <p:sp>
          <p:nvSpPr>
            <p:cNvPr id="429" name="Rectangle 10"/>
            <p:cNvSpPr/>
            <p:nvPr/>
          </p:nvSpPr>
          <p:spPr>
            <a:xfrm>
              <a:off x="1138994" y="0"/>
              <a:ext cx="98951" cy="50026"/>
            </a:xfrm>
            <a:prstGeom prst="rect">
              <a:avLst/>
            </a:prstGeom>
            <a:solidFill>
              <a:srgbClr val="FFFFFF"/>
            </a:solidFill>
            <a:ln w="12700" cap="flat">
              <a:noFill/>
              <a:miter lim="400000"/>
            </a:ln>
            <a:effectLst/>
          </p:spPr>
          <p:txBody>
            <a:bodyPr wrap="square" lIns="88900" tIns="88900" rIns="88900" bIns="88900" numCol="1" anchor="t">
              <a:noAutofit/>
            </a:bodyPr>
            <a:lstStyle/>
            <a:p>
              <a:pPr>
                <a:defRPr sz="2600">
                  <a:solidFill>
                    <a:srgbClr val="FFFFFF"/>
                  </a:solidFill>
                </a:defRPr>
              </a:pPr>
              <a:endParaRPr/>
            </a:p>
          </p:txBody>
        </p:sp>
        <p:sp>
          <p:nvSpPr>
            <p:cNvPr id="430" name="Freeform 11"/>
            <p:cNvSpPr/>
            <p:nvPr/>
          </p:nvSpPr>
          <p:spPr>
            <a:xfrm>
              <a:off x="1277947" y="6253"/>
              <a:ext cx="210536" cy="295468"/>
            </a:xfrm>
            <a:custGeom>
              <a:avLst/>
              <a:gdLst/>
              <a:ahLst/>
              <a:cxnLst>
                <a:cxn ang="0">
                  <a:pos x="wd2" y="hd2"/>
                </a:cxn>
                <a:cxn ang="5400000">
                  <a:pos x="wd2" y="hd2"/>
                </a:cxn>
                <a:cxn ang="10800000">
                  <a:pos x="wd2" y="hd2"/>
                </a:cxn>
                <a:cxn ang="16200000">
                  <a:pos x="wd2" y="hd2"/>
                </a:cxn>
              </a:cxnLst>
              <a:rect l="0" t="0" r="r" b="b"/>
              <a:pathLst>
                <a:path w="21600" h="21600" extrusionOk="0">
                  <a:moveTo>
                    <a:pt x="16670" y="17205"/>
                  </a:moveTo>
                  <a:cubicBezTo>
                    <a:pt x="17961" y="17205"/>
                    <a:pt x="19604" y="17016"/>
                    <a:pt x="21600" y="16640"/>
                  </a:cubicBezTo>
                  <a:cubicBezTo>
                    <a:pt x="21600" y="20721"/>
                    <a:pt x="21600" y="20721"/>
                    <a:pt x="21600" y="20721"/>
                  </a:cubicBezTo>
                  <a:cubicBezTo>
                    <a:pt x="20191" y="21035"/>
                    <a:pt x="18900" y="21286"/>
                    <a:pt x="17609" y="21412"/>
                  </a:cubicBezTo>
                  <a:cubicBezTo>
                    <a:pt x="16435" y="21537"/>
                    <a:pt x="14909" y="21600"/>
                    <a:pt x="13265" y="21600"/>
                  </a:cubicBezTo>
                  <a:cubicBezTo>
                    <a:pt x="9861" y="21600"/>
                    <a:pt x="7396" y="21160"/>
                    <a:pt x="5870" y="20219"/>
                  </a:cubicBezTo>
                  <a:cubicBezTo>
                    <a:pt x="4343" y="19340"/>
                    <a:pt x="3522" y="17895"/>
                    <a:pt x="3522" y="16012"/>
                  </a:cubicBezTo>
                  <a:cubicBezTo>
                    <a:pt x="3522" y="9293"/>
                    <a:pt x="3522" y="9293"/>
                    <a:pt x="3522" y="9293"/>
                  </a:cubicBezTo>
                  <a:cubicBezTo>
                    <a:pt x="0" y="9293"/>
                    <a:pt x="0" y="9293"/>
                    <a:pt x="0" y="9293"/>
                  </a:cubicBezTo>
                  <a:cubicBezTo>
                    <a:pt x="0" y="5086"/>
                    <a:pt x="0" y="5086"/>
                    <a:pt x="0" y="5086"/>
                  </a:cubicBezTo>
                  <a:cubicBezTo>
                    <a:pt x="3522" y="5086"/>
                    <a:pt x="3522" y="5086"/>
                    <a:pt x="3522" y="5086"/>
                  </a:cubicBezTo>
                  <a:cubicBezTo>
                    <a:pt x="3522" y="1005"/>
                    <a:pt x="3522" y="1005"/>
                    <a:pt x="3522" y="1005"/>
                  </a:cubicBezTo>
                  <a:cubicBezTo>
                    <a:pt x="13852" y="0"/>
                    <a:pt x="13852" y="0"/>
                    <a:pt x="13852" y="0"/>
                  </a:cubicBezTo>
                  <a:cubicBezTo>
                    <a:pt x="13852" y="5086"/>
                    <a:pt x="13852" y="5086"/>
                    <a:pt x="13852" y="5086"/>
                  </a:cubicBezTo>
                  <a:cubicBezTo>
                    <a:pt x="20426" y="5086"/>
                    <a:pt x="20426" y="5086"/>
                    <a:pt x="20426" y="5086"/>
                  </a:cubicBezTo>
                  <a:cubicBezTo>
                    <a:pt x="20426" y="9293"/>
                    <a:pt x="20426" y="9293"/>
                    <a:pt x="20426" y="9293"/>
                  </a:cubicBezTo>
                  <a:cubicBezTo>
                    <a:pt x="13852" y="9293"/>
                    <a:pt x="13852" y="9293"/>
                    <a:pt x="13852" y="9293"/>
                  </a:cubicBezTo>
                  <a:cubicBezTo>
                    <a:pt x="13852" y="15635"/>
                    <a:pt x="13852" y="15635"/>
                    <a:pt x="13852" y="15635"/>
                  </a:cubicBezTo>
                  <a:cubicBezTo>
                    <a:pt x="13852" y="16702"/>
                    <a:pt x="14791" y="17205"/>
                    <a:pt x="16670" y="17205"/>
                  </a:cubicBezTo>
                </a:path>
              </a:pathLst>
            </a:custGeom>
            <a:solidFill>
              <a:srgbClr val="FFFFFF"/>
            </a:solidFill>
            <a:ln w="12700" cap="flat">
              <a:noFill/>
              <a:miter lim="400000"/>
            </a:ln>
            <a:effectLst/>
          </p:spPr>
          <p:txBody>
            <a:bodyPr wrap="square" lIns="88900" tIns="88900" rIns="88900" bIns="88900" numCol="1" anchor="t">
              <a:noAutofit/>
            </a:bodyPr>
            <a:lstStyle/>
            <a:p>
              <a:pPr>
                <a:defRPr sz="2600">
                  <a:solidFill>
                    <a:srgbClr val="FFFFFF"/>
                  </a:solidFill>
                </a:defRPr>
              </a:pPr>
              <a:endParaRPr/>
            </a:p>
          </p:txBody>
        </p:sp>
        <p:sp>
          <p:nvSpPr>
            <p:cNvPr id="431" name="Freeform 12"/>
            <p:cNvSpPr/>
            <p:nvPr/>
          </p:nvSpPr>
          <p:spPr>
            <a:xfrm>
              <a:off x="1507431" y="6253"/>
              <a:ext cx="210536" cy="295468"/>
            </a:xfrm>
            <a:custGeom>
              <a:avLst/>
              <a:gdLst/>
              <a:ahLst/>
              <a:cxnLst>
                <a:cxn ang="0">
                  <a:pos x="wd2" y="hd2"/>
                </a:cxn>
                <a:cxn ang="5400000">
                  <a:pos x="wd2" y="hd2"/>
                </a:cxn>
                <a:cxn ang="10800000">
                  <a:pos x="wd2" y="hd2"/>
                </a:cxn>
                <a:cxn ang="16200000">
                  <a:pos x="wd2" y="hd2"/>
                </a:cxn>
              </a:cxnLst>
              <a:rect l="0" t="0" r="r" b="b"/>
              <a:pathLst>
                <a:path w="21600" h="21600" extrusionOk="0">
                  <a:moveTo>
                    <a:pt x="16670" y="17205"/>
                  </a:moveTo>
                  <a:cubicBezTo>
                    <a:pt x="18078" y="17205"/>
                    <a:pt x="19722" y="17016"/>
                    <a:pt x="21600" y="16640"/>
                  </a:cubicBezTo>
                  <a:cubicBezTo>
                    <a:pt x="21600" y="20721"/>
                    <a:pt x="21600" y="20721"/>
                    <a:pt x="21600" y="20721"/>
                  </a:cubicBezTo>
                  <a:cubicBezTo>
                    <a:pt x="20309" y="21035"/>
                    <a:pt x="18900" y="21286"/>
                    <a:pt x="17726" y="21412"/>
                  </a:cubicBezTo>
                  <a:cubicBezTo>
                    <a:pt x="16435" y="21537"/>
                    <a:pt x="15026" y="21600"/>
                    <a:pt x="13383" y="21600"/>
                  </a:cubicBezTo>
                  <a:cubicBezTo>
                    <a:pt x="9861" y="21600"/>
                    <a:pt x="7396" y="21160"/>
                    <a:pt x="5870" y="20219"/>
                  </a:cubicBezTo>
                  <a:cubicBezTo>
                    <a:pt x="4343" y="19340"/>
                    <a:pt x="3639" y="17895"/>
                    <a:pt x="3639" y="16012"/>
                  </a:cubicBezTo>
                  <a:cubicBezTo>
                    <a:pt x="3639" y="9293"/>
                    <a:pt x="3639" y="9293"/>
                    <a:pt x="3639" y="9293"/>
                  </a:cubicBezTo>
                  <a:cubicBezTo>
                    <a:pt x="0" y="9293"/>
                    <a:pt x="0" y="9293"/>
                    <a:pt x="0" y="9293"/>
                  </a:cubicBezTo>
                  <a:cubicBezTo>
                    <a:pt x="0" y="5086"/>
                    <a:pt x="0" y="5086"/>
                    <a:pt x="0" y="5086"/>
                  </a:cubicBezTo>
                  <a:cubicBezTo>
                    <a:pt x="3639" y="5086"/>
                    <a:pt x="3639" y="5086"/>
                    <a:pt x="3639" y="5086"/>
                  </a:cubicBezTo>
                  <a:cubicBezTo>
                    <a:pt x="3639" y="942"/>
                    <a:pt x="3639" y="942"/>
                    <a:pt x="3639" y="942"/>
                  </a:cubicBezTo>
                  <a:cubicBezTo>
                    <a:pt x="13970" y="0"/>
                    <a:pt x="13970" y="0"/>
                    <a:pt x="13970" y="0"/>
                  </a:cubicBezTo>
                  <a:cubicBezTo>
                    <a:pt x="13970" y="5086"/>
                    <a:pt x="13970" y="5086"/>
                    <a:pt x="13970" y="5086"/>
                  </a:cubicBezTo>
                  <a:cubicBezTo>
                    <a:pt x="20426" y="5086"/>
                    <a:pt x="20426" y="5086"/>
                    <a:pt x="20426" y="5086"/>
                  </a:cubicBezTo>
                  <a:cubicBezTo>
                    <a:pt x="20426" y="9293"/>
                    <a:pt x="20426" y="9293"/>
                    <a:pt x="20426" y="9293"/>
                  </a:cubicBezTo>
                  <a:cubicBezTo>
                    <a:pt x="13970" y="9293"/>
                    <a:pt x="13970" y="9293"/>
                    <a:pt x="13970" y="9293"/>
                  </a:cubicBezTo>
                  <a:cubicBezTo>
                    <a:pt x="13970" y="15635"/>
                    <a:pt x="13970" y="15635"/>
                    <a:pt x="13970" y="15635"/>
                  </a:cubicBezTo>
                  <a:cubicBezTo>
                    <a:pt x="13970" y="16702"/>
                    <a:pt x="14909" y="17205"/>
                    <a:pt x="16670" y="17205"/>
                  </a:cubicBezTo>
                </a:path>
              </a:pathLst>
            </a:custGeom>
            <a:solidFill>
              <a:srgbClr val="FFFFFF"/>
            </a:solidFill>
            <a:ln w="12700" cap="flat">
              <a:noFill/>
              <a:miter lim="400000"/>
            </a:ln>
            <a:effectLst/>
          </p:spPr>
          <p:txBody>
            <a:bodyPr wrap="square" lIns="88900" tIns="88900" rIns="88900" bIns="88900" numCol="1" anchor="t">
              <a:noAutofit/>
            </a:bodyPr>
            <a:lstStyle/>
            <a:p>
              <a:pPr>
                <a:defRPr sz="2600">
                  <a:solidFill>
                    <a:srgbClr val="FFFFFF"/>
                  </a:solidFill>
                </a:defRPr>
              </a:pPr>
              <a:endParaRPr/>
            </a:p>
          </p:txBody>
        </p:sp>
        <p:sp>
          <p:nvSpPr>
            <p:cNvPr id="432" name="Freeform 13"/>
            <p:cNvSpPr/>
            <p:nvPr/>
          </p:nvSpPr>
          <p:spPr>
            <a:xfrm>
              <a:off x="1739019" y="73476"/>
              <a:ext cx="280012" cy="228245"/>
            </a:xfrm>
            <a:custGeom>
              <a:avLst/>
              <a:gdLst/>
              <a:ahLst/>
              <a:cxnLst>
                <a:cxn ang="0">
                  <a:pos x="wd2" y="hd2"/>
                </a:cxn>
                <a:cxn ang="5400000">
                  <a:pos x="wd2" y="hd2"/>
                </a:cxn>
                <a:cxn ang="10800000">
                  <a:pos x="wd2" y="hd2"/>
                </a:cxn>
                <a:cxn ang="16200000">
                  <a:pos x="wd2" y="hd2"/>
                </a:cxn>
              </a:cxnLst>
              <a:rect l="0" t="0" r="r" b="b"/>
              <a:pathLst>
                <a:path w="21600" h="21600" extrusionOk="0">
                  <a:moveTo>
                    <a:pt x="18856" y="2427"/>
                  </a:moveTo>
                  <a:cubicBezTo>
                    <a:pt x="16997" y="809"/>
                    <a:pt x="14430" y="0"/>
                    <a:pt x="11066" y="0"/>
                  </a:cubicBezTo>
                  <a:cubicBezTo>
                    <a:pt x="7525" y="0"/>
                    <a:pt x="4780" y="971"/>
                    <a:pt x="2921" y="2831"/>
                  </a:cubicBezTo>
                  <a:cubicBezTo>
                    <a:pt x="974" y="4692"/>
                    <a:pt x="0" y="7443"/>
                    <a:pt x="0" y="10921"/>
                  </a:cubicBezTo>
                  <a:cubicBezTo>
                    <a:pt x="0" y="14400"/>
                    <a:pt x="1062" y="16989"/>
                    <a:pt x="3098" y="18849"/>
                  </a:cubicBezTo>
                  <a:cubicBezTo>
                    <a:pt x="5223" y="20710"/>
                    <a:pt x="8056" y="21600"/>
                    <a:pt x="11774" y="21600"/>
                  </a:cubicBezTo>
                  <a:cubicBezTo>
                    <a:pt x="13544" y="21600"/>
                    <a:pt x="15138" y="21519"/>
                    <a:pt x="16377" y="21276"/>
                  </a:cubicBezTo>
                  <a:cubicBezTo>
                    <a:pt x="17705" y="21115"/>
                    <a:pt x="18944" y="20710"/>
                    <a:pt x="20095" y="20144"/>
                  </a:cubicBezTo>
                  <a:cubicBezTo>
                    <a:pt x="18944" y="15371"/>
                    <a:pt x="18944" y="15371"/>
                    <a:pt x="18944" y="15371"/>
                  </a:cubicBezTo>
                  <a:cubicBezTo>
                    <a:pt x="18059" y="15694"/>
                    <a:pt x="17262" y="15937"/>
                    <a:pt x="16466" y="16180"/>
                  </a:cubicBezTo>
                  <a:cubicBezTo>
                    <a:pt x="15315" y="16342"/>
                    <a:pt x="14075" y="16503"/>
                    <a:pt x="12748" y="16503"/>
                  </a:cubicBezTo>
                  <a:cubicBezTo>
                    <a:pt x="11243" y="16503"/>
                    <a:pt x="10092" y="16180"/>
                    <a:pt x="9207" y="15533"/>
                  </a:cubicBezTo>
                  <a:cubicBezTo>
                    <a:pt x="8321" y="14804"/>
                    <a:pt x="7879" y="13915"/>
                    <a:pt x="7790" y="12782"/>
                  </a:cubicBezTo>
                  <a:cubicBezTo>
                    <a:pt x="21600" y="12782"/>
                    <a:pt x="21600" y="12782"/>
                    <a:pt x="21600" y="12782"/>
                  </a:cubicBezTo>
                  <a:cubicBezTo>
                    <a:pt x="21600" y="9546"/>
                    <a:pt x="21600" y="9546"/>
                    <a:pt x="21600" y="9546"/>
                  </a:cubicBezTo>
                  <a:cubicBezTo>
                    <a:pt x="21600" y="6472"/>
                    <a:pt x="20715" y="4126"/>
                    <a:pt x="18856" y="2427"/>
                  </a:cubicBezTo>
                  <a:moveTo>
                    <a:pt x="7967" y="8252"/>
                  </a:moveTo>
                  <a:cubicBezTo>
                    <a:pt x="8056" y="7038"/>
                    <a:pt x="8410" y="6229"/>
                    <a:pt x="9030" y="5663"/>
                  </a:cubicBezTo>
                  <a:cubicBezTo>
                    <a:pt x="9649" y="5178"/>
                    <a:pt x="10446" y="4935"/>
                    <a:pt x="11331" y="4935"/>
                  </a:cubicBezTo>
                  <a:cubicBezTo>
                    <a:pt x="12305" y="4935"/>
                    <a:pt x="13102" y="5178"/>
                    <a:pt x="13721" y="5825"/>
                  </a:cubicBezTo>
                  <a:cubicBezTo>
                    <a:pt x="14252" y="6391"/>
                    <a:pt x="14607" y="7200"/>
                    <a:pt x="14607" y="8252"/>
                  </a:cubicBezTo>
                  <a:lnTo>
                    <a:pt x="7967" y="8252"/>
                  </a:lnTo>
                  <a:close/>
                </a:path>
              </a:pathLst>
            </a:custGeom>
            <a:solidFill>
              <a:srgbClr val="FFFFFF"/>
            </a:solidFill>
            <a:ln w="12700" cap="flat">
              <a:noFill/>
              <a:miter lim="400000"/>
            </a:ln>
            <a:effectLst/>
          </p:spPr>
          <p:txBody>
            <a:bodyPr wrap="square" lIns="88900" tIns="88900" rIns="88900" bIns="88900" numCol="1" anchor="t">
              <a:noAutofit/>
            </a:bodyPr>
            <a:lstStyle/>
            <a:p>
              <a:pPr>
                <a:defRPr sz="2600">
                  <a:solidFill>
                    <a:srgbClr val="FFFFFF"/>
                  </a:solidFill>
                </a:defRPr>
              </a:pPr>
              <a:endParaRPr/>
            </a:p>
          </p:txBody>
        </p:sp>
        <p:sp>
          <p:nvSpPr>
            <p:cNvPr id="433" name="Freeform 14"/>
            <p:cNvSpPr/>
            <p:nvPr/>
          </p:nvSpPr>
          <p:spPr>
            <a:xfrm>
              <a:off x="357909" y="73476"/>
              <a:ext cx="277907" cy="228245"/>
            </a:xfrm>
            <a:custGeom>
              <a:avLst/>
              <a:gdLst/>
              <a:ahLst/>
              <a:cxnLst>
                <a:cxn ang="0">
                  <a:pos x="wd2" y="hd2"/>
                </a:cxn>
                <a:cxn ang="5400000">
                  <a:pos x="wd2" y="hd2"/>
                </a:cxn>
                <a:cxn ang="10800000">
                  <a:pos x="wd2" y="hd2"/>
                </a:cxn>
                <a:cxn ang="16200000">
                  <a:pos x="wd2" y="hd2"/>
                </a:cxn>
              </a:cxnLst>
              <a:rect l="0" t="0" r="r" b="b"/>
              <a:pathLst>
                <a:path w="21600" h="21600" extrusionOk="0">
                  <a:moveTo>
                    <a:pt x="18844" y="2427"/>
                  </a:moveTo>
                  <a:cubicBezTo>
                    <a:pt x="16978" y="809"/>
                    <a:pt x="14400" y="0"/>
                    <a:pt x="11022" y="0"/>
                  </a:cubicBezTo>
                  <a:cubicBezTo>
                    <a:pt x="7467" y="0"/>
                    <a:pt x="4711" y="971"/>
                    <a:pt x="2844" y="2831"/>
                  </a:cubicBezTo>
                  <a:cubicBezTo>
                    <a:pt x="889" y="4692"/>
                    <a:pt x="0" y="7443"/>
                    <a:pt x="0" y="10921"/>
                  </a:cubicBezTo>
                  <a:cubicBezTo>
                    <a:pt x="0" y="14400"/>
                    <a:pt x="978" y="16989"/>
                    <a:pt x="3111" y="18849"/>
                  </a:cubicBezTo>
                  <a:cubicBezTo>
                    <a:pt x="5156" y="20710"/>
                    <a:pt x="8000" y="21600"/>
                    <a:pt x="11733" y="21600"/>
                  </a:cubicBezTo>
                  <a:cubicBezTo>
                    <a:pt x="13600" y="21600"/>
                    <a:pt x="15111" y="21519"/>
                    <a:pt x="16356" y="21276"/>
                  </a:cubicBezTo>
                  <a:cubicBezTo>
                    <a:pt x="17689" y="21115"/>
                    <a:pt x="18933" y="20710"/>
                    <a:pt x="20178" y="20144"/>
                  </a:cubicBezTo>
                  <a:cubicBezTo>
                    <a:pt x="18933" y="15371"/>
                    <a:pt x="18933" y="15371"/>
                    <a:pt x="18933" y="15371"/>
                  </a:cubicBezTo>
                  <a:cubicBezTo>
                    <a:pt x="18044" y="15694"/>
                    <a:pt x="17244" y="15937"/>
                    <a:pt x="16444" y="16180"/>
                  </a:cubicBezTo>
                  <a:cubicBezTo>
                    <a:pt x="15289" y="16342"/>
                    <a:pt x="14044" y="16503"/>
                    <a:pt x="12711" y="16503"/>
                  </a:cubicBezTo>
                  <a:cubicBezTo>
                    <a:pt x="11200" y="16503"/>
                    <a:pt x="10044" y="16180"/>
                    <a:pt x="9156" y="15533"/>
                  </a:cubicBezTo>
                  <a:cubicBezTo>
                    <a:pt x="8267" y="14804"/>
                    <a:pt x="7822" y="13915"/>
                    <a:pt x="7822" y="12782"/>
                  </a:cubicBezTo>
                  <a:cubicBezTo>
                    <a:pt x="21600" y="12782"/>
                    <a:pt x="21600" y="12782"/>
                    <a:pt x="21600" y="12782"/>
                  </a:cubicBezTo>
                  <a:cubicBezTo>
                    <a:pt x="21600" y="9546"/>
                    <a:pt x="21600" y="9546"/>
                    <a:pt x="21600" y="9546"/>
                  </a:cubicBezTo>
                  <a:cubicBezTo>
                    <a:pt x="21600" y="6472"/>
                    <a:pt x="20711" y="4126"/>
                    <a:pt x="18844" y="2427"/>
                  </a:cubicBezTo>
                  <a:moveTo>
                    <a:pt x="7911" y="8252"/>
                  </a:moveTo>
                  <a:cubicBezTo>
                    <a:pt x="8089" y="7038"/>
                    <a:pt x="8444" y="6229"/>
                    <a:pt x="9067" y="5663"/>
                  </a:cubicBezTo>
                  <a:cubicBezTo>
                    <a:pt x="9600" y="5178"/>
                    <a:pt x="10400" y="4935"/>
                    <a:pt x="11289" y="4935"/>
                  </a:cubicBezTo>
                  <a:cubicBezTo>
                    <a:pt x="12267" y="4935"/>
                    <a:pt x="13067" y="5178"/>
                    <a:pt x="13689" y="5825"/>
                  </a:cubicBezTo>
                  <a:cubicBezTo>
                    <a:pt x="14222" y="6391"/>
                    <a:pt x="14578" y="7200"/>
                    <a:pt x="14578" y="8252"/>
                  </a:cubicBezTo>
                  <a:lnTo>
                    <a:pt x="7911" y="8252"/>
                  </a:lnTo>
                  <a:close/>
                </a:path>
              </a:pathLst>
            </a:custGeom>
            <a:solidFill>
              <a:srgbClr val="FFFFFF"/>
            </a:solidFill>
            <a:ln w="12700" cap="flat">
              <a:noFill/>
              <a:miter lim="400000"/>
            </a:ln>
            <a:effectLst/>
          </p:spPr>
          <p:txBody>
            <a:bodyPr wrap="square" lIns="88900" tIns="88900" rIns="88900" bIns="88900" numCol="1" anchor="t">
              <a:noAutofit/>
            </a:bodyPr>
            <a:lstStyle/>
            <a:p>
              <a:pPr>
                <a:defRPr sz="2600">
                  <a:solidFill>
                    <a:srgbClr val="FFFFFF"/>
                  </a:solidFill>
                </a:defRPr>
              </a:pPr>
              <a:endParaRPr/>
            </a:p>
          </p:txBody>
        </p:sp>
      </p:grpSp>
      <p:sp>
        <p:nvSpPr>
          <p:cNvPr id="435" name="Body Level One…"/>
          <p:cNvSpPr txBox="1">
            <a:spLocks noGrp="1"/>
          </p:cNvSpPr>
          <p:nvPr>
            <p:ph type="body" sz="half" idx="1"/>
          </p:nvPr>
        </p:nvSpPr>
        <p:spPr>
          <a:xfrm>
            <a:off x="501651" y="4211954"/>
            <a:ext cx="8528937" cy="2169797"/>
          </a:xfrm>
          <a:prstGeom prst="rect">
            <a:avLst/>
          </a:prstGeom>
        </p:spPr>
        <p:txBody>
          <a:bodyPr anchor="b"/>
          <a:lstStyle>
            <a:lvl1pPr>
              <a:spcBef>
                <a:spcPts val="600"/>
              </a:spcBef>
              <a:defRPr sz="900">
                <a:solidFill>
                  <a:srgbClr val="FFFFFF"/>
                </a:solidFill>
              </a:defRPr>
            </a:lvl1pPr>
            <a:lvl2pPr>
              <a:spcBef>
                <a:spcPts val="600"/>
              </a:spcBef>
              <a:defRPr sz="900">
                <a:solidFill>
                  <a:srgbClr val="FFFFFF"/>
                </a:solidFill>
              </a:defRPr>
            </a:lvl2pPr>
            <a:lvl3pPr marL="122123" indent="-122123">
              <a:spcBef>
                <a:spcPts val="600"/>
              </a:spcBef>
              <a:defRPr sz="900">
                <a:solidFill>
                  <a:srgbClr val="FFFFFF"/>
                </a:solidFill>
              </a:defRPr>
            </a:lvl3pPr>
            <a:lvl4pPr marL="302123" indent="-122123">
              <a:spcBef>
                <a:spcPts val="600"/>
              </a:spcBef>
              <a:defRPr sz="900">
                <a:solidFill>
                  <a:srgbClr val="FFFFFF"/>
                </a:solidFill>
              </a:defRPr>
            </a:lvl4pPr>
            <a:lvl5pPr marL="478523" indent="-122123">
              <a:spcBef>
                <a:spcPts val="600"/>
              </a:spcBef>
              <a:defRPr sz="9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436" name="Picture Placeholder 2"/>
          <p:cNvSpPr>
            <a:spLocks noGrp="1"/>
          </p:cNvSpPr>
          <p:nvPr>
            <p:ph type="pic" sz="quarter" idx="21"/>
          </p:nvPr>
        </p:nvSpPr>
        <p:spPr>
          <a:xfrm>
            <a:off x="9370846" y="4211954"/>
            <a:ext cx="2319504" cy="1725449"/>
          </a:xfrm>
          <a:prstGeom prst="rect">
            <a:avLst/>
          </a:prstGeom>
        </p:spPr>
        <p:txBody>
          <a:bodyPr lIns="91439" tIns="45719" rIns="91439" bIns="45719">
            <a:noAutofit/>
          </a:bodyPr>
          <a:lstStyle/>
          <a:p>
            <a:endParaRPr/>
          </a:p>
        </p:txBody>
      </p:sp>
      <p:sp>
        <p:nvSpPr>
          <p:cNvPr id="437" name="Text Placeholder 7"/>
          <p:cNvSpPr>
            <a:spLocks noGrp="1"/>
          </p:cNvSpPr>
          <p:nvPr>
            <p:ph type="body" sz="quarter" idx="22"/>
          </p:nvPr>
        </p:nvSpPr>
        <p:spPr>
          <a:xfrm>
            <a:off x="9370849" y="6018028"/>
            <a:ext cx="2319502" cy="363723"/>
          </a:xfrm>
          <a:prstGeom prst="rect">
            <a:avLst/>
          </a:prstGeom>
        </p:spPr>
        <p:txBody>
          <a:bodyPr anchor="b"/>
          <a:lstStyle/>
          <a:p>
            <a:pPr>
              <a:defRPr sz="900">
                <a:solidFill>
                  <a:srgbClr val="FFFFFF"/>
                </a:solidFill>
              </a:defRPr>
            </a:pPr>
            <a:endParaRPr/>
          </a:p>
        </p:txBody>
      </p:sp>
      <p:sp>
        <p:nvSpPr>
          <p:cNvPr id="438" name="Slide Number"/>
          <p:cNvSpPr txBox="1">
            <a:spLocks noGrp="1"/>
          </p:cNvSpPr>
          <p:nvPr>
            <p:ph type="sldNum" sz="quarter" idx="2"/>
          </p:nvPr>
        </p:nvSpPr>
        <p:spPr>
          <a:xfrm>
            <a:off x="5892800" y="6172200"/>
            <a:ext cx="2844800" cy="368301"/>
          </a:xfrm>
          <a:prstGeom prst="rect">
            <a:avLst/>
          </a:prstGeom>
        </p:spPr>
        <p:txBody>
          <a:bodyPr lIns="45719" tIns="45719" rIns="45719" bIns="45719" anchor="ctr"/>
          <a:lstStyle>
            <a:lvl1pPr>
              <a:spcBef>
                <a:spcPts val="0"/>
              </a:spcBef>
              <a:defRPr sz="1200">
                <a:latin typeface="Calibri Light"/>
                <a:ea typeface="Calibri Light"/>
                <a:cs typeface="Calibri Light"/>
                <a:sym typeface="Calibri Light"/>
              </a:defRPr>
            </a:lvl1pPr>
          </a:lstStyle>
          <a:p>
            <a:fld id="{86CB4B4D-7CA3-9044-876B-883B54F8677D}" type="slidenum">
              <a:t>‹#›</a:t>
            </a:fld>
            <a:endParaRPr/>
          </a:p>
        </p:txBody>
      </p:sp>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445" name="Slide Number"/>
          <p:cNvSpPr txBox="1">
            <a:spLocks noGrp="1"/>
          </p:cNvSpPr>
          <p:nvPr>
            <p:ph type="sldNum" sz="quarter" idx="2"/>
          </p:nvPr>
        </p:nvSpPr>
        <p:spPr>
          <a:xfrm>
            <a:off x="5997574" y="6540499"/>
            <a:ext cx="190603" cy="187301"/>
          </a:xfrm>
          <a:prstGeom prst="rect">
            <a:avLst/>
          </a:prstGeom>
        </p:spPr>
        <p:txBody>
          <a:bodyPr lIns="25400" tIns="25400" rIns="25400" bIns="25400" anchor="b"/>
          <a:lstStyle>
            <a:lvl1pPr algn="ctr" defTabSz="292100">
              <a:spcBef>
                <a:spcPts val="0"/>
              </a:spcBef>
              <a:defRPr>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Divider - Deloitte white">
    <p:spTree>
      <p:nvGrpSpPr>
        <p:cNvPr id="1" name=""/>
        <p:cNvGrpSpPr/>
        <p:nvPr/>
      </p:nvGrpSpPr>
      <p:grpSpPr>
        <a:xfrm>
          <a:off x="0" y="0"/>
          <a:ext cx="0" cy="0"/>
          <a:chOff x="0" y="0"/>
          <a:chExt cx="0" cy="0"/>
        </a:xfrm>
      </p:grpSpPr>
      <p:sp>
        <p:nvSpPr>
          <p:cNvPr id="7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79" name="Title Text"/>
          <p:cNvSpPr txBox="1">
            <a:spLocks noGrp="1"/>
          </p:cNvSpPr>
          <p:nvPr>
            <p:ph type="title"/>
          </p:nvPr>
        </p:nvSpPr>
        <p:spPr>
          <a:xfrm>
            <a:off x="501651" y="1705669"/>
            <a:ext cx="10541001" cy="1592404"/>
          </a:xfrm>
          <a:prstGeom prst="rect">
            <a:avLst/>
          </a:prstGeom>
        </p:spPr>
        <p:txBody>
          <a:bodyPr anchor="b"/>
          <a:lstStyle>
            <a:lvl1pPr>
              <a:lnSpc>
                <a:spcPct val="95000"/>
              </a:lnSpc>
              <a:defRPr sz="3600" b="1">
                <a:latin typeface="+mn-lt"/>
                <a:ea typeface="+mn-ea"/>
                <a:cs typeface="+mn-cs"/>
                <a:sym typeface="Calibri"/>
              </a:defRPr>
            </a:lvl1pPr>
          </a:lstStyle>
          <a:p>
            <a:r>
              <a:t>Title Text</a:t>
            </a:r>
          </a:p>
        </p:txBody>
      </p:sp>
      <p:sp>
        <p:nvSpPr>
          <p:cNvPr id="80" name="Body Level One…"/>
          <p:cNvSpPr txBox="1">
            <a:spLocks noGrp="1"/>
          </p:cNvSpPr>
          <p:nvPr>
            <p:ph type="body" sz="quarter" idx="1"/>
          </p:nvPr>
        </p:nvSpPr>
        <p:spPr>
          <a:xfrm>
            <a:off x="501651" y="3429000"/>
            <a:ext cx="10541001" cy="1566532"/>
          </a:xfrm>
          <a:prstGeom prst="rect">
            <a:avLst/>
          </a:prstGeom>
        </p:spPr>
        <p:txBody>
          <a:bodyPr/>
          <a:lstStyle>
            <a:lvl1pPr>
              <a:lnSpc>
                <a:spcPct val="95000"/>
              </a:lnSpc>
              <a:spcBef>
                <a:spcPts val="0"/>
              </a:spcBef>
              <a:defRPr sz="3600"/>
            </a:lvl1pPr>
            <a:lvl2pPr indent="457200">
              <a:lnSpc>
                <a:spcPct val="95000"/>
              </a:lnSpc>
              <a:spcBef>
                <a:spcPts val="0"/>
              </a:spcBef>
              <a:defRPr sz="3600"/>
            </a:lvl2pPr>
            <a:lvl3pPr marL="0" indent="914400">
              <a:lnSpc>
                <a:spcPct val="95000"/>
              </a:lnSpc>
              <a:spcBef>
                <a:spcPts val="0"/>
              </a:spcBef>
              <a:buSzTx/>
              <a:buNone/>
              <a:defRPr sz="3600"/>
            </a:lvl3pPr>
            <a:lvl4pPr marL="0" indent="1371600">
              <a:lnSpc>
                <a:spcPct val="95000"/>
              </a:lnSpc>
              <a:spcBef>
                <a:spcPts val="0"/>
              </a:spcBef>
              <a:buSzTx/>
              <a:buNone/>
              <a:defRPr sz="3600"/>
            </a:lvl4pPr>
            <a:lvl5pPr marL="0" indent="1828800">
              <a:lnSpc>
                <a:spcPct val="95000"/>
              </a:lnSpc>
              <a:spcBef>
                <a:spcPts val="0"/>
              </a:spcBef>
              <a:buSzTx/>
              <a:buNone/>
              <a:defRPr sz="3600"/>
            </a:lvl5pPr>
          </a:lstStyle>
          <a:p>
            <a:r>
              <a:t>Body Level One</a:t>
            </a:r>
          </a:p>
          <a:p>
            <a:pPr lvl="1"/>
            <a:r>
              <a:t>Body Level Two</a:t>
            </a:r>
          </a:p>
          <a:p>
            <a:pPr lvl="2"/>
            <a:r>
              <a:t>Body Level Three</a:t>
            </a:r>
          </a:p>
          <a:p>
            <a:pPr lvl="3"/>
            <a:r>
              <a:t>Body Level Four</a:t>
            </a:r>
          </a:p>
          <a:p>
            <a:pPr lvl="4"/>
            <a:r>
              <a:t>Body Level Five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Key statement white">
    <p:spTree>
      <p:nvGrpSpPr>
        <p:cNvPr id="1" name=""/>
        <p:cNvGrpSpPr/>
        <p:nvPr/>
      </p:nvGrpSpPr>
      <p:grpSpPr>
        <a:xfrm>
          <a:off x="0" y="0"/>
          <a:ext cx="0" cy="0"/>
          <a:chOff x="0" y="0"/>
          <a:chExt cx="0" cy="0"/>
        </a:xfrm>
      </p:grpSpPr>
      <p:sp>
        <p:nvSpPr>
          <p:cNvPr id="8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88" name="Body Level One…"/>
          <p:cNvSpPr txBox="1">
            <a:spLocks noGrp="1"/>
          </p:cNvSpPr>
          <p:nvPr>
            <p:ph type="body" idx="1"/>
          </p:nvPr>
        </p:nvSpPr>
        <p:spPr>
          <a:xfrm>
            <a:off x="501651" y="1628775"/>
            <a:ext cx="9277350" cy="4752975"/>
          </a:xfrm>
          <a:prstGeom prst="rect">
            <a:avLst/>
          </a:prstGeom>
        </p:spPr>
        <p:txBody>
          <a:bodyPr/>
          <a:lstStyle>
            <a:lvl1pPr>
              <a:spcBef>
                <a:spcPts val="3600"/>
              </a:spcBef>
              <a:defRPr sz="2200"/>
            </a:lvl1pPr>
            <a:lvl2pPr>
              <a:spcBef>
                <a:spcPts val="3600"/>
              </a:spcBef>
              <a:defRPr sz="2200"/>
            </a:lvl2pPr>
            <a:lvl3pPr marL="129360" indent="-129360">
              <a:spcBef>
                <a:spcPts val="3600"/>
              </a:spcBef>
              <a:defRPr sz="2200"/>
            </a:lvl3pPr>
            <a:lvl4pPr marL="309359" indent="-129359">
              <a:spcBef>
                <a:spcPts val="3600"/>
              </a:spcBef>
              <a:defRPr sz="2200"/>
            </a:lvl4pPr>
            <a:lvl5pPr marL="485759" indent="-129359">
              <a:spcBef>
                <a:spcPts val="3600"/>
              </a:spcBef>
              <a:defRPr sz="2200"/>
            </a:lvl5pPr>
          </a:lstStyle>
          <a:p>
            <a:r>
              <a:t>Body Level One</a:t>
            </a:r>
          </a:p>
          <a:p>
            <a:pPr lvl="1"/>
            <a:r>
              <a:t>Body Level Two</a:t>
            </a:r>
          </a:p>
          <a:p>
            <a:pPr lvl="2"/>
            <a:r>
              <a:t>Body Level Three</a:t>
            </a:r>
          </a:p>
          <a:p>
            <a:pPr lvl="3"/>
            <a:r>
              <a:t>Body Level Four</a:t>
            </a:r>
          </a:p>
          <a:p>
            <a:pPr lvl="4"/>
            <a:r>
              <a:t>Body Level Five</a:t>
            </a: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Letter Layout">
    <p:spTree>
      <p:nvGrpSpPr>
        <p:cNvPr id="1" name=""/>
        <p:cNvGrpSpPr/>
        <p:nvPr/>
      </p:nvGrpSpPr>
      <p:grpSpPr>
        <a:xfrm>
          <a:off x="0" y="0"/>
          <a:ext cx="0" cy="0"/>
          <a:chOff x="0" y="0"/>
          <a:chExt cx="0" cy="0"/>
        </a:xfrm>
      </p:grpSpPr>
      <p:sp>
        <p:nvSpPr>
          <p:cNvPr id="95" name="Body Level One…"/>
          <p:cNvSpPr txBox="1">
            <a:spLocks noGrp="1"/>
          </p:cNvSpPr>
          <p:nvPr>
            <p:ph type="body" sz="quarter" idx="1"/>
          </p:nvPr>
        </p:nvSpPr>
        <p:spPr>
          <a:xfrm>
            <a:off x="8862255" y="405929"/>
            <a:ext cx="2804161" cy="1027761"/>
          </a:xfrm>
          <a:prstGeom prst="rect">
            <a:avLst/>
          </a:prstGeom>
        </p:spPr>
        <p:txBody>
          <a:bodyPr/>
          <a:lstStyle>
            <a:lvl1pPr>
              <a:defRPr sz="900"/>
            </a:lvl1pPr>
            <a:lvl2pPr>
              <a:defRPr sz="900"/>
            </a:lvl2pPr>
            <a:lvl3pPr marL="176400" indent="-176400">
              <a:defRPr sz="900"/>
            </a:lvl3pPr>
            <a:lvl4pPr>
              <a:defRPr sz="900"/>
            </a:lvl4pPr>
            <a:lvl5pPr>
              <a:defRPr sz="900"/>
            </a:lvl5pPr>
          </a:lstStyle>
          <a:p>
            <a:r>
              <a:t>Body Level One</a:t>
            </a:r>
          </a:p>
          <a:p>
            <a:pPr lvl="1"/>
            <a:r>
              <a:t>Body Level Two</a:t>
            </a:r>
          </a:p>
          <a:p>
            <a:pPr lvl="2"/>
            <a:r>
              <a:t>Body Level Three</a:t>
            </a:r>
          </a:p>
          <a:p>
            <a:pPr lvl="3"/>
            <a:r>
              <a:t>Body Level Four</a:t>
            </a:r>
          </a:p>
          <a:p>
            <a:pPr lvl="4"/>
            <a:r>
              <a:t>Body Level Five</a:t>
            </a:r>
          </a:p>
        </p:txBody>
      </p:sp>
      <p:sp>
        <p:nvSpPr>
          <p:cNvPr id="96" name="Text Placeholder 6"/>
          <p:cNvSpPr>
            <a:spLocks noGrp="1"/>
          </p:cNvSpPr>
          <p:nvPr>
            <p:ph type="body" sz="quarter" idx="21"/>
          </p:nvPr>
        </p:nvSpPr>
        <p:spPr>
          <a:xfrm>
            <a:off x="525585" y="1700214"/>
            <a:ext cx="2766256" cy="4656836"/>
          </a:xfrm>
          <a:prstGeom prst="rect">
            <a:avLst/>
          </a:prstGeom>
        </p:spPr>
        <p:txBody>
          <a:bodyPr/>
          <a:lstStyle/>
          <a:p>
            <a:pPr>
              <a:spcBef>
                <a:spcPts val="500"/>
              </a:spcBef>
              <a:defRPr sz="900"/>
            </a:pPr>
            <a:endParaRPr/>
          </a:p>
        </p:txBody>
      </p:sp>
      <p:sp>
        <p:nvSpPr>
          <p:cNvPr id="97" name="Text Placeholder 8"/>
          <p:cNvSpPr>
            <a:spLocks noGrp="1"/>
          </p:cNvSpPr>
          <p:nvPr>
            <p:ph type="body" idx="22"/>
          </p:nvPr>
        </p:nvSpPr>
        <p:spPr>
          <a:xfrm>
            <a:off x="3780368" y="1700211"/>
            <a:ext cx="7886050" cy="4657728"/>
          </a:xfrm>
          <a:prstGeom prst="rect">
            <a:avLst/>
          </a:prstGeom>
        </p:spPr>
        <p:txBody>
          <a:bodyPr/>
          <a:lstStyle/>
          <a:p>
            <a:pPr>
              <a:spcBef>
                <a:spcPts val="1600"/>
              </a:spcBef>
            </a:pPr>
            <a:endParaRPr/>
          </a:p>
        </p:txBody>
      </p:sp>
      <p:grpSp>
        <p:nvGrpSpPr>
          <p:cNvPr id="108" name="Group 19"/>
          <p:cNvGrpSpPr/>
          <p:nvPr/>
        </p:nvGrpSpPr>
        <p:grpSpPr>
          <a:xfrm>
            <a:off x="503987" y="377999"/>
            <a:ext cx="2160002" cy="307978"/>
            <a:chOff x="0" y="0"/>
            <a:chExt cx="2160000" cy="307976"/>
          </a:xfrm>
        </p:grpSpPr>
        <p:sp>
          <p:nvSpPr>
            <p:cNvPr id="98" name="Oval 5"/>
            <p:cNvSpPr/>
            <p:nvPr/>
          </p:nvSpPr>
          <p:spPr>
            <a:xfrm>
              <a:off x="2044098" y="220662"/>
              <a:ext cx="115903" cy="87315"/>
            </a:xfrm>
            <a:prstGeom prst="ellipse">
              <a:avLst/>
            </a:prstGeom>
            <a:solidFill>
              <a:schemeClr val="accent1"/>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99" name="Freeform 6"/>
            <p:cNvSpPr/>
            <p:nvPr/>
          </p:nvSpPr>
          <p:spPr>
            <a:xfrm>
              <a:off x="0" y="1587"/>
              <a:ext cx="328742" cy="301626"/>
            </a:xfrm>
            <a:custGeom>
              <a:avLst/>
              <a:gdLst/>
              <a:ahLst/>
              <a:cxnLst>
                <a:cxn ang="0">
                  <a:pos x="wd2" y="hd2"/>
                </a:cxn>
                <a:cxn ang="5400000">
                  <a:pos x="wd2" y="hd2"/>
                </a:cxn>
                <a:cxn ang="10800000">
                  <a:pos x="wd2" y="hd2"/>
                </a:cxn>
                <a:cxn ang="16200000">
                  <a:pos x="wd2" y="hd2"/>
                </a:cxn>
              </a:cxnLst>
              <a:rect l="0" t="0" r="r" b="b"/>
              <a:pathLst>
                <a:path w="21600" h="21600" extrusionOk="0">
                  <a:moveTo>
                    <a:pt x="21600" y="10333"/>
                  </a:moveTo>
                  <a:cubicBezTo>
                    <a:pt x="21600" y="13944"/>
                    <a:pt x="20396" y="16745"/>
                    <a:pt x="18063" y="18674"/>
                  </a:cubicBezTo>
                  <a:cubicBezTo>
                    <a:pt x="15730" y="20604"/>
                    <a:pt x="12418" y="21600"/>
                    <a:pt x="8203" y="21600"/>
                  </a:cubicBezTo>
                  <a:cubicBezTo>
                    <a:pt x="0" y="21600"/>
                    <a:pt x="0" y="21600"/>
                    <a:pt x="0" y="21600"/>
                  </a:cubicBezTo>
                  <a:cubicBezTo>
                    <a:pt x="0" y="0"/>
                    <a:pt x="0" y="0"/>
                    <a:pt x="0" y="0"/>
                  </a:cubicBezTo>
                  <a:cubicBezTo>
                    <a:pt x="8806" y="0"/>
                    <a:pt x="8806" y="0"/>
                    <a:pt x="8806" y="0"/>
                  </a:cubicBezTo>
                  <a:cubicBezTo>
                    <a:pt x="12870" y="0"/>
                    <a:pt x="16031" y="934"/>
                    <a:pt x="18289" y="2677"/>
                  </a:cubicBezTo>
                  <a:cubicBezTo>
                    <a:pt x="20471" y="4482"/>
                    <a:pt x="21600" y="7034"/>
                    <a:pt x="21600" y="10333"/>
                  </a:cubicBezTo>
                  <a:moveTo>
                    <a:pt x="14450" y="10582"/>
                  </a:moveTo>
                  <a:cubicBezTo>
                    <a:pt x="14450" y="8590"/>
                    <a:pt x="13999" y="7096"/>
                    <a:pt x="13095" y="6163"/>
                  </a:cubicBezTo>
                  <a:cubicBezTo>
                    <a:pt x="12117" y="5229"/>
                    <a:pt x="10762" y="4731"/>
                    <a:pt x="8881" y="4731"/>
                  </a:cubicBezTo>
                  <a:cubicBezTo>
                    <a:pt x="6849" y="4731"/>
                    <a:pt x="6849" y="4731"/>
                    <a:pt x="6849" y="4731"/>
                  </a:cubicBezTo>
                  <a:cubicBezTo>
                    <a:pt x="6849" y="16807"/>
                    <a:pt x="6849" y="16807"/>
                    <a:pt x="6849" y="16807"/>
                  </a:cubicBezTo>
                  <a:cubicBezTo>
                    <a:pt x="8354" y="16807"/>
                    <a:pt x="8354" y="16807"/>
                    <a:pt x="8354" y="16807"/>
                  </a:cubicBezTo>
                  <a:cubicBezTo>
                    <a:pt x="10461" y="16807"/>
                    <a:pt x="12042" y="16309"/>
                    <a:pt x="13020" y="15251"/>
                  </a:cubicBezTo>
                  <a:cubicBezTo>
                    <a:pt x="13999" y="14255"/>
                    <a:pt x="14450" y="12699"/>
                    <a:pt x="14450" y="10582"/>
                  </a:cubicBezTo>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100" name="Rectangle 7"/>
            <p:cNvSpPr/>
            <p:nvPr/>
          </p:nvSpPr>
          <p:spPr>
            <a:xfrm>
              <a:off x="674341" y="-1"/>
              <a:ext cx="99044" cy="303214"/>
            </a:xfrm>
            <a:prstGeom prst="rect">
              <a:avLst/>
            </a:pr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101" name="Freeform 8"/>
            <p:cNvSpPr/>
            <p:nvPr/>
          </p:nvSpPr>
          <p:spPr>
            <a:xfrm>
              <a:off x="813424" y="74612"/>
              <a:ext cx="286596" cy="231776"/>
            </a:xfrm>
            <a:custGeom>
              <a:avLst/>
              <a:gdLst/>
              <a:ahLst/>
              <a:cxnLst>
                <a:cxn ang="0">
                  <a:pos x="wd2" y="hd2"/>
                </a:cxn>
                <a:cxn ang="5400000">
                  <a:pos x="wd2" y="hd2"/>
                </a:cxn>
                <a:cxn ang="10800000">
                  <a:pos x="wd2" y="hd2"/>
                </a:cxn>
                <a:cxn ang="16200000">
                  <a:pos x="wd2" y="hd2"/>
                </a:cxn>
              </a:cxnLst>
              <a:rect l="0" t="0" r="r" b="b"/>
              <a:pathLst>
                <a:path w="21600" h="21600" extrusionOk="0">
                  <a:moveTo>
                    <a:pt x="21600" y="10760"/>
                  </a:moveTo>
                  <a:cubicBezTo>
                    <a:pt x="21600" y="14157"/>
                    <a:pt x="20657" y="16827"/>
                    <a:pt x="18686" y="18769"/>
                  </a:cubicBezTo>
                  <a:cubicBezTo>
                    <a:pt x="16800" y="20710"/>
                    <a:pt x="14143" y="21600"/>
                    <a:pt x="10714" y="21600"/>
                  </a:cubicBezTo>
                  <a:cubicBezTo>
                    <a:pt x="7457" y="21600"/>
                    <a:pt x="4800" y="20629"/>
                    <a:pt x="2914" y="18688"/>
                  </a:cubicBezTo>
                  <a:cubicBezTo>
                    <a:pt x="943" y="16746"/>
                    <a:pt x="0" y="14076"/>
                    <a:pt x="0" y="10760"/>
                  </a:cubicBezTo>
                  <a:cubicBezTo>
                    <a:pt x="0" y="7362"/>
                    <a:pt x="943" y="4692"/>
                    <a:pt x="2829" y="2831"/>
                  </a:cubicBezTo>
                  <a:cubicBezTo>
                    <a:pt x="4714" y="971"/>
                    <a:pt x="7371" y="0"/>
                    <a:pt x="10886" y="0"/>
                  </a:cubicBezTo>
                  <a:cubicBezTo>
                    <a:pt x="12943" y="0"/>
                    <a:pt x="14829" y="404"/>
                    <a:pt x="16457" y="1294"/>
                  </a:cubicBezTo>
                  <a:cubicBezTo>
                    <a:pt x="18086" y="2184"/>
                    <a:pt x="19371" y="3398"/>
                    <a:pt x="20229" y="5097"/>
                  </a:cubicBezTo>
                  <a:cubicBezTo>
                    <a:pt x="21171" y="6715"/>
                    <a:pt x="21600" y="8575"/>
                    <a:pt x="21600" y="10760"/>
                  </a:cubicBezTo>
                  <a:moveTo>
                    <a:pt x="7543" y="10760"/>
                  </a:moveTo>
                  <a:cubicBezTo>
                    <a:pt x="7543" y="12539"/>
                    <a:pt x="7800" y="13915"/>
                    <a:pt x="8314" y="14885"/>
                  </a:cubicBezTo>
                  <a:cubicBezTo>
                    <a:pt x="8829" y="15775"/>
                    <a:pt x="9600" y="16261"/>
                    <a:pt x="10800" y="16261"/>
                  </a:cubicBezTo>
                  <a:cubicBezTo>
                    <a:pt x="12000" y="16261"/>
                    <a:pt x="12771" y="15775"/>
                    <a:pt x="13286" y="14885"/>
                  </a:cubicBezTo>
                  <a:cubicBezTo>
                    <a:pt x="13714" y="13915"/>
                    <a:pt x="13971" y="12539"/>
                    <a:pt x="13971" y="10760"/>
                  </a:cubicBezTo>
                  <a:cubicBezTo>
                    <a:pt x="13971" y="8980"/>
                    <a:pt x="13714" y="7604"/>
                    <a:pt x="13286" y="6715"/>
                  </a:cubicBezTo>
                  <a:cubicBezTo>
                    <a:pt x="12771" y="5825"/>
                    <a:pt x="11914" y="5339"/>
                    <a:pt x="10800" y="5339"/>
                  </a:cubicBezTo>
                  <a:cubicBezTo>
                    <a:pt x="9600" y="5339"/>
                    <a:pt x="8829" y="5825"/>
                    <a:pt x="8314" y="6715"/>
                  </a:cubicBezTo>
                  <a:cubicBezTo>
                    <a:pt x="7800" y="7604"/>
                    <a:pt x="7543" y="8980"/>
                    <a:pt x="7543" y="10760"/>
                  </a:cubicBezTo>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102" name="Rectangle 9"/>
            <p:cNvSpPr/>
            <p:nvPr/>
          </p:nvSpPr>
          <p:spPr>
            <a:xfrm>
              <a:off x="1140058" y="77787"/>
              <a:ext cx="99044" cy="225426"/>
            </a:xfrm>
            <a:prstGeom prst="rect">
              <a:avLst/>
            </a:pr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103" name="Rectangle 10"/>
            <p:cNvSpPr/>
            <p:nvPr/>
          </p:nvSpPr>
          <p:spPr>
            <a:xfrm>
              <a:off x="1140058" y="-1"/>
              <a:ext cx="99044" cy="50801"/>
            </a:xfrm>
            <a:prstGeom prst="rect">
              <a:avLst/>
            </a:pr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104" name="Freeform 11"/>
            <p:cNvSpPr/>
            <p:nvPr/>
          </p:nvSpPr>
          <p:spPr>
            <a:xfrm>
              <a:off x="1279141" y="6349"/>
              <a:ext cx="210732" cy="300039"/>
            </a:xfrm>
            <a:custGeom>
              <a:avLst/>
              <a:gdLst/>
              <a:ahLst/>
              <a:cxnLst>
                <a:cxn ang="0">
                  <a:pos x="wd2" y="hd2"/>
                </a:cxn>
                <a:cxn ang="5400000">
                  <a:pos x="wd2" y="hd2"/>
                </a:cxn>
                <a:cxn ang="10800000">
                  <a:pos x="wd2" y="hd2"/>
                </a:cxn>
                <a:cxn ang="16200000">
                  <a:pos x="wd2" y="hd2"/>
                </a:cxn>
              </a:cxnLst>
              <a:rect l="0" t="0" r="r" b="b"/>
              <a:pathLst>
                <a:path w="21600" h="21600" extrusionOk="0">
                  <a:moveTo>
                    <a:pt x="16670" y="17205"/>
                  </a:moveTo>
                  <a:cubicBezTo>
                    <a:pt x="17961" y="17205"/>
                    <a:pt x="19604" y="17016"/>
                    <a:pt x="21600" y="16640"/>
                  </a:cubicBezTo>
                  <a:cubicBezTo>
                    <a:pt x="21600" y="20721"/>
                    <a:pt x="21600" y="20721"/>
                    <a:pt x="21600" y="20721"/>
                  </a:cubicBezTo>
                  <a:cubicBezTo>
                    <a:pt x="20191" y="21035"/>
                    <a:pt x="18900" y="21286"/>
                    <a:pt x="17609" y="21412"/>
                  </a:cubicBezTo>
                  <a:cubicBezTo>
                    <a:pt x="16435" y="21537"/>
                    <a:pt x="14909" y="21600"/>
                    <a:pt x="13265" y="21600"/>
                  </a:cubicBezTo>
                  <a:cubicBezTo>
                    <a:pt x="9861" y="21600"/>
                    <a:pt x="7396" y="21160"/>
                    <a:pt x="5870" y="20219"/>
                  </a:cubicBezTo>
                  <a:cubicBezTo>
                    <a:pt x="4343" y="19340"/>
                    <a:pt x="3522" y="17895"/>
                    <a:pt x="3522" y="16012"/>
                  </a:cubicBezTo>
                  <a:cubicBezTo>
                    <a:pt x="3522" y="9293"/>
                    <a:pt x="3522" y="9293"/>
                    <a:pt x="3522" y="9293"/>
                  </a:cubicBezTo>
                  <a:cubicBezTo>
                    <a:pt x="0" y="9293"/>
                    <a:pt x="0" y="9293"/>
                    <a:pt x="0" y="9293"/>
                  </a:cubicBezTo>
                  <a:cubicBezTo>
                    <a:pt x="0" y="5086"/>
                    <a:pt x="0" y="5086"/>
                    <a:pt x="0" y="5086"/>
                  </a:cubicBezTo>
                  <a:cubicBezTo>
                    <a:pt x="3522" y="5086"/>
                    <a:pt x="3522" y="5086"/>
                    <a:pt x="3522" y="5086"/>
                  </a:cubicBezTo>
                  <a:cubicBezTo>
                    <a:pt x="3522" y="1005"/>
                    <a:pt x="3522" y="1005"/>
                    <a:pt x="3522" y="1005"/>
                  </a:cubicBezTo>
                  <a:cubicBezTo>
                    <a:pt x="13852" y="0"/>
                    <a:pt x="13852" y="0"/>
                    <a:pt x="13852" y="0"/>
                  </a:cubicBezTo>
                  <a:cubicBezTo>
                    <a:pt x="13852" y="5086"/>
                    <a:pt x="13852" y="5086"/>
                    <a:pt x="13852" y="5086"/>
                  </a:cubicBezTo>
                  <a:cubicBezTo>
                    <a:pt x="20426" y="5086"/>
                    <a:pt x="20426" y="5086"/>
                    <a:pt x="20426" y="5086"/>
                  </a:cubicBezTo>
                  <a:cubicBezTo>
                    <a:pt x="20426" y="9293"/>
                    <a:pt x="20426" y="9293"/>
                    <a:pt x="20426" y="9293"/>
                  </a:cubicBezTo>
                  <a:cubicBezTo>
                    <a:pt x="13852" y="9293"/>
                    <a:pt x="13852" y="9293"/>
                    <a:pt x="13852" y="9293"/>
                  </a:cubicBezTo>
                  <a:cubicBezTo>
                    <a:pt x="13852" y="15635"/>
                    <a:pt x="13852" y="15635"/>
                    <a:pt x="13852" y="15635"/>
                  </a:cubicBezTo>
                  <a:cubicBezTo>
                    <a:pt x="13852" y="16702"/>
                    <a:pt x="14791" y="17205"/>
                    <a:pt x="16670" y="17205"/>
                  </a:cubicBezTo>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105" name="Freeform 12"/>
            <p:cNvSpPr/>
            <p:nvPr/>
          </p:nvSpPr>
          <p:spPr>
            <a:xfrm>
              <a:off x="1508839" y="6349"/>
              <a:ext cx="210733" cy="300039"/>
            </a:xfrm>
            <a:custGeom>
              <a:avLst/>
              <a:gdLst/>
              <a:ahLst/>
              <a:cxnLst>
                <a:cxn ang="0">
                  <a:pos x="wd2" y="hd2"/>
                </a:cxn>
                <a:cxn ang="5400000">
                  <a:pos x="wd2" y="hd2"/>
                </a:cxn>
                <a:cxn ang="10800000">
                  <a:pos x="wd2" y="hd2"/>
                </a:cxn>
                <a:cxn ang="16200000">
                  <a:pos x="wd2" y="hd2"/>
                </a:cxn>
              </a:cxnLst>
              <a:rect l="0" t="0" r="r" b="b"/>
              <a:pathLst>
                <a:path w="21600" h="21600" extrusionOk="0">
                  <a:moveTo>
                    <a:pt x="16670" y="17205"/>
                  </a:moveTo>
                  <a:cubicBezTo>
                    <a:pt x="18078" y="17205"/>
                    <a:pt x="19722" y="17016"/>
                    <a:pt x="21600" y="16640"/>
                  </a:cubicBezTo>
                  <a:cubicBezTo>
                    <a:pt x="21600" y="20721"/>
                    <a:pt x="21600" y="20721"/>
                    <a:pt x="21600" y="20721"/>
                  </a:cubicBezTo>
                  <a:cubicBezTo>
                    <a:pt x="20309" y="21035"/>
                    <a:pt x="18900" y="21286"/>
                    <a:pt x="17726" y="21412"/>
                  </a:cubicBezTo>
                  <a:cubicBezTo>
                    <a:pt x="16435" y="21537"/>
                    <a:pt x="15026" y="21600"/>
                    <a:pt x="13383" y="21600"/>
                  </a:cubicBezTo>
                  <a:cubicBezTo>
                    <a:pt x="9861" y="21600"/>
                    <a:pt x="7396" y="21160"/>
                    <a:pt x="5870" y="20219"/>
                  </a:cubicBezTo>
                  <a:cubicBezTo>
                    <a:pt x="4343" y="19340"/>
                    <a:pt x="3639" y="17895"/>
                    <a:pt x="3639" y="16012"/>
                  </a:cubicBezTo>
                  <a:cubicBezTo>
                    <a:pt x="3639" y="9293"/>
                    <a:pt x="3639" y="9293"/>
                    <a:pt x="3639" y="9293"/>
                  </a:cubicBezTo>
                  <a:cubicBezTo>
                    <a:pt x="0" y="9293"/>
                    <a:pt x="0" y="9293"/>
                    <a:pt x="0" y="9293"/>
                  </a:cubicBezTo>
                  <a:cubicBezTo>
                    <a:pt x="0" y="5086"/>
                    <a:pt x="0" y="5086"/>
                    <a:pt x="0" y="5086"/>
                  </a:cubicBezTo>
                  <a:cubicBezTo>
                    <a:pt x="3639" y="5086"/>
                    <a:pt x="3639" y="5086"/>
                    <a:pt x="3639" y="5086"/>
                  </a:cubicBezTo>
                  <a:cubicBezTo>
                    <a:pt x="3639" y="942"/>
                    <a:pt x="3639" y="942"/>
                    <a:pt x="3639" y="942"/>
                  </a:cubicBezTo>
                  <a:cubicBezTo>
                    <a:pt x="13970" y="0"/>
                    <a:pt x="13970" y="0"/>
                    <a:pt x="13970" y="0"/>
                  </a:cubicBezTo>
                  <a:cubicBezTo>
                    <a:pt x="13970" y="5086"/>
                    <a:pt x="13970" y="5086"/>
                    <a:pt x="13970" y="5086"/>
                  </a:cubicBezTo>
                  <a:cubicBezTo>
                    <a:pt x="20426" y="5086"/>
                    <a:pt x="20426" y="5086"/>
                    <a:pt x="20426" y="5086"/>
                  </a:cubicBezTo>
                  <a:cubicBezTo>
                    <a:pt x="20426" y="9293"/>
                    <a:pt x="20426" y="9293"/>
                    <a:pt x="20426" y="9293"/>
                  </a:cubicBezTo>
                  <a:cubicBezTo>
                    <a:pt x="13970" y="9293"/>
                    <a:pt x="13970" y="9293"/>
                    <a:pt x="13970" y="9293"/>
                  </a:cubicBezTo>
                  <a:cubicBezTo>
                    <a:pt x="13970" y="15635"/>
                    <a:pt x="13970" y="15635"/>
                    <a:pt x="13970" y="15635"/>
                  </a:cubicBezTo>
                  <a:cubicBezTo>
                    <a:pt x="13970" y="16702"/>
                    <a:pt x="14909" y="17205"/>
                    <a:pt x="16670" y="17205"/>
                  </a:cubicBezTo>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106" name="Freeform 13"/>
            <p:cNvSpPr/>
            <p:nvPr/>
          </p:nvSpPr>
          <p:spPr>
            <a:xfrm>
              <a:off x="1740644" y="74612"/>
              <a:ext cx="280273" cy="231776"/>
            </a:xfrm>
            <a:custGeom>
              <a:avLst/>
              <a:gdLst/>
              <a:ahLst/>
              <a:cxnLst>
                <a:cxn ang="0">
                  <a:pos x="wd2" y="hd2"/>
                </a:cxn>
                <a:cxn ang="5400000">
                  <a:pos x="wd2" y="hd2"/>
                </a:cxn>
                <a:cxn ang="10800000">
                  <a:pos x="wd2" y="hd2"/>
                </a:cxn>
                <a:cxn ang="16200000">
                  <a:pos x="wd2" y="hd2"/>
                </a:cxn>
              </a:cxnLst>
              <a:rect l="0" t="0" r="r" b="b"/>
              <a:pathLst>
                <a:path w="21600" h="21600" extrusionOk="0">
                  <a:moveTo>
                    <a:pt x="18856" y="2427"/>
                  </a:moveTo>
                  <a:cubicBezTo>
                    <a:pt x="16997" y="809"/>
                    <a:pt x="14430" y="0"/>
                    <a:pt x="11066" y="0"/>
                  </a:cubicBezTo>
                  <a:cubicBezTo>
                    <a:pt x="7525" y="0"/>
                    <a:pt x="4780" y="971"/>
                    <a:pt x="2921" y="2831"/>
                  </a:cubicBezTo>
                  <a:cubicBezTo>
                    <a:pt x="974" y="4692"/>
                    <a:pt x="0" y="7443"/>
                    <a:pt x="0" y="10921"/>
                  </a:cubicBezTo>
                  <a:cubicBezTo>
                    <a:pt x="0" y="14400"/>
                    <a:pt x="1062" y="16989"/>
                    <a:pt x="3098" y="18849"/>
                  </a:cubicBezTo>
                  <a:cubicBezTo>
                    <a:pt x="5223" y="20710"/>
                    <a:pt x="8056" y="21600"/>
                    <a:pt x="11774" y="21600"/>
                  </a:cubicBezTo>
                  <a:cubicBezTo>
                    <a:pt x="13544" y="21600"/>
                    <a:pt x="15138" y="21519"/>
                    <a:pt x="16377" y="21276"/>
                  </a:cubicBezTo>
                  <a:cubicBezTo>
                    <a:pt x="17705" y="21115"/>
                    <a:pt x="18944" y="20710"/>
                    <a:pt x="20095" y="20144"/>
                  </a:cubicBezTo>
                  <a:cubicBezTo>
                    <a:pt x="18944" y="15371"/>
                    <a:pt x="18944" y="15371"/>
                    <a:pt x="18944" y="15371"/>
                  </a:cubicBezTo>
                  <a:cubicBezTo>
                    <a:pt x="18059" y="15694"/>
                    <a:pt x="17262" y="15937"/>
                    <a:pt x="16466" y="16180"/>
                  </a:cubicBezTo>
                  <a:cubicBezTo>
                    <a:pt x="15315" y="16342"/>
                    <a:pt x="14075" y="16503"/>
                    <a:pt x="12748" y="16503"/>
                  </a:cubicBezTo>
                  <a:cubicBezTo>
                    <a:pt x="11243" y="16503"/>
                    <a:pt x="10092" y="16180"/>
                    <a:pt x="9207" y="15533"/>
                  </a:cubicBezTo>
                  <a:cubicBezTo>
                    <a:pt x="8321" y="14804"/>
                    <a:pt x="7879" y="13915"/>
                    <a:pt x="7790" y="12782"/>
                  </a:cubicBezTo>
                  <a:cubicBezTo>
                    <a:pt x="21600" y="12782"/>
                    <a:pt x="21600" y="12782"/>
                    <a:pt x="21600" y="12782"/>
                  </a:cubicBezTo>
                  <a:cubicBezTo>
                    <a:pt x="21600" y="9546"/>
                    <a:pt x="21600" y="9546"/>
                    <a:pt x="21600" y="9546"/>
                  </a:cubicBezTo>
                  <a:cubicBezTo>
                    <a:pt x="21600" y="6472"/>
                    <a:pt x="20715" y="4126"/>
                    <a:pt x="18856" y="2427"/>
                  </a:cubicBezTo>
                  <a:moveTo>
                    <a:pt x="7967" y="8252"/>
                  </a:moveTo>
                  <a:cubicBezTo>
                    <a:pt x="8056" y="7038"/>
                    <a:pt x="8410" y="6229"/>
                    <a:pt x="9030" y="5663"/>
                  </a:cubicBezTo>
                  <a:cubicBezTo>
                    <a:pt x="9649" y="5178"/>
                    <a:pt x="10446" y="4935"/>
                    <a:pt x="11331" y="4935"/>
                  </a:cubicBezTo>
                  <a:cubicBezTo>
                    <a:pt x="12305" y="4935"/>
                    <a:pt x="13102" y="5178"/>
                    <a:pt x="13721" y="5825"/>
                  </a:cubicBezTo>
                  <a:cubicBezTo>
                    <a:pt x="14252" y="6391"/>
                    <a:pt x="14607" y="7200"/>
                    <a:pt x="14607" y="8252"/>
                  </a:cubicBezTo>
                  <a:lnTo>
                    <a:pt x="7967" y="8252"/>
                  </a:lnTo>
                  <a:close/>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sp>
          <p:nvSpPr>
            <p:cNvPr id="107" name="Freeform 14"/>
            <p:cNvSpPr/>
            <p:nvPr/>
          </p:nvSpPr>
          <p:spPr>
            <a:xfrm>
              <a:off x="358244" y="74612"/>
              <a:ext cx="278166" cy="231776"/>
            </a:xfrm>
            <a:custGeom>
              <a:avLst/>
              <a:gdLst/>
              <a:ahLst/>
              <a:cxnLst>
                <a:cxn ang="0">
                  <a:pos x="wd2" y="hd2"/>
                </a:cxn>
                <a:cxn ang="5400000">
                  <a:pos x="wd2" y="hd2"/>
                </a:cxn>
                <a:cxn ang="10800000">
                  <a:pos x="wd2" y="hd2"/>
                </a:cxn>
                <a:cxn ang="16200000">
                  <a:pos x="wd2" y="hd2"/>
                </a:cxn>
              </a:cxnLst>
              <a:rect l="0" t="0" r="r" b="b"/>
              <a:pathLst>
                <a:path w="21600" h="21600" extrusionOk="0">
                  <a:moveTo>
                    <a:pt x="18844" y="2427"/>
                  </a:moveTo>
                  <a:cubicBezTo>
                    <a:pt x="16978" y="809"/>
                    <a:pt x="14400" y="0"/>
                    <a:pt x="11022" y="0"/>
                  </a:cubicBezTo>
                  <a:cubicBezTo>
                    <a:pt x="7467" y="0"/>
                    <a:pt x="4711" y="971"/>
                    <a:pt x="2844" y="2831"/>
                  </a:cubicBezTo>
                  <a:cubicBezTo>
                    <a:pt x="889" y="4692"/>
                    <a:pt x="0" y="7443"/>
                    <a:pt x="0" y="10921"/>
                  </a:cubicBezTo>
                  <a:cubicBezTo>
                    <a:pt x="0" y="14400"/>
                    <a:pt x="978" y="16989"/>
                    <a:pt x="3111" y="18849"/>
                  </a:cubicBezTo>
                  <a:cubicBezTo>
                    <a:pt x="5156" y="20710"/>
                    <a:pt x="8000" y="21600"/>
                    <a:pt x="11733" y="21600"/>
                  </a:cubicBezTo>
                  <a:cubicBezTo>
                    <a:pt x="13600" y="21600"/>
                    <a:pt x="15111" y="21519"/>
                    <a:pt x="16356" y="21276"/>
                  </a:cubicBezTo>
                  <a:cubicBezTo>
                    <a:pt x="17689" y="21115"/>
                    <a:pt x="18933" y="20710"/>
                    <a:pt x="20178" y="20144"/>
                  </a:cubicBezTo>
                  <a:cubicBezTo>
                    <a:pt x="18933" y="15371"/>
                    <a:pt x="18933" y="15371"/>
                    <a:pt x="18933" y="15371"/>
                  </a:cubicBezTo>
                  <a:cubicBezTo>
                    <a:pt x="18044" y="15694"/>
                    <a:pt x="17244" y="15937"/>
                    <a:pt x="16444" y="16180"/>
                  </a:cubicBezTo>
                  <a:cubicBezTo>
                    <a:pt x="15289" y="16342"/>
                    <a:pt x="14044" y="16503"/>
                    <a:pt x="12711" y="16503"/>
                  </a:cubicBezTo>
                  <a:cubicBezTo>
                    <a:pt x="11200" y="16503"/>
                    <a:pt x="10044" y="16180"/>
                    <a:pt x="9156" y="15533"/>
                  </a:cubicBezTo>
                  <a:cubicBezTo>
                    <a:pt x="8267" y="14804"/>
                    <a:pt x="7822" y="13915"/>
                    <a:pt x="7822" y="12782"/>
                  </a:cubicBezTo>
                  <a:cubicBezTo>
                    <a:pt x="21600" y="12782"/>
                    <a:pt x="21600" y="12782"/>
                    <a:pt x="21600" y="12782"/>
                  </a:cubicBezTo>
                  <a:cubicBezTo>
                    <a:pt x="21600" y="9546"/>
                    <a:pt x="21600" y="9546"/>
                    <a:pt x="21600" y="9546"/>
                  </a:cubicBezTo>
                  <a:cubicBezTo>
                    <a:pt x="21600" y="6472"/>
                    <a:pt x="20711" y="4126"/>
                    <a:pt x="18844" y="2427"/>
                  </a:cubicBezTo>
                  <a:moveTo>
                    <a:pt x="7911" y="8252"/>
                  </a:moveTo>
                  <a:cubicBezTo>
                    <a:pt x="8089" y="7038"/>
                    <a:pt x="8444" y="6229"/>
                    <a:pt x="9067" y="5663"/>
                  </a:cubicBezTo>
                  <a:cubicBezTo>
                    <a:pt x="9600" y="5178"/>
                    <a:pt x="10400" y="4935"/>
                    <a:pt x="11289" y="4935"/>
                  </a:cubicBezTo>
                  <a:cubicBezTo>
                    <a:pt x="12267" y="4935"/>
                    <a:pt x="13067" y="5178"/>
                    <a:pt x="13689" y="5825"/>
                  </a:cubicBezTo>
                  <a:cubicBezTo>
                    <a:pt x="14222" y="6391"/>
                    <a:pt x="14578" y="7200"/>
                    <a:pt x="14578" y="8252"/>
                  </a:cubicBezTo>
                  <a:lnTo>
                    <a:pt x="7911" y="8252"/>
                  </a:lnTo>
                  <a:close/>
                </a:path>
              </a:pathLst>
            </a:custGeom>
            <a:solidFill>
              <a:srgbClr val="000000"/>
            </a:solidFill>
            <a:ln w="12700" cap="flat">
              <a:noFill/>
              <a:miter lim="400000"/>
            </a:ln>
            <a:effectLst/>
          </p:spPr>
          <p:txBody>
            <a:bodyPr wrap="square" lIns="88900" tIns="88900" rIns="88900" bIns="88900" numCol="1" anchor="t">
              <a:noAutofit/>
            </a:bodyPr>
            <a:lstStyle/>
            <a:p>
              <a:pPr>
                <a:defRPr>
                  <a:solidFill>
                    <a:srgbClr val="FFFFFF"/>
                  </a:solidFill>
                </a:defRPr>
              </a:pPr>
              <a:endParaRPr/>
            </a:p>
          </p:txBody>
        </p:sp>
      </p:grpSp>
      <p:sp>
        <p:nvSpPr>
          <p:cNvPr id="109" name="Slide Number"/>
          <p:cNvSpPr txBox="1">
            <a:spLocks noGrp="1"/>
          </p:cNvSpPr>
          <p:nvPr>
            <p:ph type="sldNum" sz="quarter" idx="2"/>
          </p:nvPr>
        </p:nvSpPr>
        <p:spPr>
          <a:xfrm>
            <a:off x="5892800" y="6172200"/>
            <a:ext cx="2844800" cy="368301"/>
          </a:xfrm>
          <a:prstGeom prst="rect">
            <a:avLst/>
          </a:prstGeom>
        </p:spPr>
        <p:txBody>
          <a:bodyPr lIns="45719" tIns="45719" rIns="45719" bIns="45719" anchor="ctr"/>
          <a:lstStyle>
            <a:lvl1pPr>
              <a:spcBef>
                <a:spcPts val="0"/>
              </a:spcBef>
              <a:defRPr sz="1200">
                <a:latin typeface="Calibri Light"/>
                <a:ea typeface="Calibri Light"/>
                <a:cs typeface="Calibri Light"/>
                <a:sym typeface="Calibri Light"/>
              </a:defRPr>
            </a:lvl1p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Contents">
    <p:spTree>
      <p:nvGrpSpPr>
        <p:cNvPr id="1" name=""/>
        <p:cNvGrpSpPr/>
        <p:nvPr/>
      </p:nvGrpSpPr>
      <p:grpSpPr>
        <a:xfrm>
          <a:off x="0" y="0"/>
          <a:ext cx="0" cy="0"/>
          <a:chOff x="0" y="0"/>
          <a:chExt cx="0" cy="0"/>
        </a:xfrm>
      </p:grpSpPr>
      <p:sp>
        <p:nvSpPr>
          <p:cNvPr id="11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17" name="Body Level One…"/>
          <p:cNvSpPr txBox="1">
            <a:spLocks noGrp="1"/>
          </p:cNvSpPr>
          <p:nvPr>
            <p:ph type="body" idx="1"/>
          </p:nvPr>
        </p:nvSpPr>
        <p:spPr>
          <a:xfrm>
            <a:off x="501651" y="1665289"/>
            <a:ext cx="9277350" cy="4716463"/>
          </a:xfrm>
          <a:prstGeom prst="rect">
            <a:avLst/>
          </a:prstGeom>
        </p:spPr>
        <p:txBody>
          <a:bodyPr/>
          <a:lstStyle>
            <a:lvl1pPr>
              <a:tabLst>
                <a:tab pos="6718300" algn="r"/>
              </a:tabLst>
            </a:lvl1pPr>
            <a:lvl2pPr>
              <a:tabLst>
                <a:tab pos="6718300" algn="r"/>
              </a:tabLst>
            </a:lvl2pPr>
            <a:lvl3pPr>
              <a:tabLst>
                <a:tab pos="6718300" algn="r"/>
              </a:tabLst>
            </a:lvl3pPr>
            <a:lvl4pPr>
              <a:tabLst>
                <a:tab pos="6718300" algn="r"/>
              </a:tabLst>
            </a:lvl4pPr>
            <a:lvl5pPr>
              <a:tabLst>
                <a:tab pos="6718300" algn="r"/>
              </a:tabLst>
            </a:lvl5pPr>
          </a:lstStyle>
          <a:p>
            <a:r>
              <a:t>Body Level One</a:t>
            </a:r>
          </a:p>
          <a:p>
            <a:pPr lvl="1"/>
            <a:r>
              <a:t>Body Level Two</a:t>
            </a:r>
          </a:p>
          <a:p>
            <a:pPr lvl="2"/>
            <a:r>
              <a:t>Body Level Three</a:t>
            </a:r>
          </a:p>
          <a:p>
            <a:pPr lvl="3"/>
            <a:r>
              <a:t>Body Level Four</a:t>
            </a:r>
          </a:p>
          <a:p>
            <a:pPr lvl="4"/>
            <a:r>
              <a:t>Body Level Five</a:t>
            </a:r>
          </a:p>
        </p:txBody>
      </p:sp>
      <p:sp>
        <p:nvSpPr>
          <p:cNvPr id="118" name="Click to add title"/>
          <p:cNvSpPr txBox="1">
            <a:spLocks noGrp="1"/>
          </p:cNvSpPr>
          <p:nvPr>
            <p:ph type="title" hasCustomPrompt="1"/>
          </p:nvPr>
        </p:nvSpPr>
        <p:spPr>
          <a:xfrm>
            <a:off x="501651" y="317500"/>
            <a:ext cx="11180234" cy="698502"/>
          </a:xfrm>
          <a:prstGeom prst="rect">
            <a:avLst/>
          </a:prstGeom>
        </p:spPr>
        <p:txBody>
          <a:bodyPr/>
          <a:lstStyle/>
          <a:p>
            <a:r>
              <a:t>Click to add title</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s with image">
    <p:spTree>
      <p:nvGrpSpPr>
        <p:cNvPr id="1" name=""/>
        <p:cNvGrpSpPr/>
        <p:nvPr/>
      </p:nvGrpSpPr>
      <p:grpSpPr>
        <a:xfrm>
          <a:off x="0" y="0"/>
          <a:ext cx="0" cy="0"/>
          <a:chOff x="0" y="0"/>
          <a:chExt cx="0" cy="0"/>
        </a:xfrm>
      </p:grpSpPr>
      <p:sp>
        <p:nvSpPr>
          <p:cNvPr id="12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26" name="Click to add title"/>
          <p:cNvSpPr txBox="1">
            <a:spLocks noGrp="1"/>
          </p:cNvSpPr>
          <p:nvPr>
            <p:ph type="title" hasCustomPrompt="1"/>
          </p:nvPr>
        </p:nvSpPr>
        <p:spPr>
          <a:prstGeom prst="rect">
            <a:avLst/>
          </a:prstGeom>
        </p:spPr>
        <p:txBody>
          <a:bodyPr/>
          <a:lstStyle/>
          <a:p>
            <a:r>
              <a:t>Click to add title</a:t>
            </a:r>
          </a:p>
        </p:txBody>
      </p:sp>
      <p:sp>
        <p:nvSpPr>
          <p:cNvPr id="127" name="Picture Placeholder 9"/>
          <p:cNvSpPr>
            <a:spLocks noGrp="1"/>
          </p:cNvSpPr>
          <p:nvPr>
            <p:ph type="pic" sz="half" idx="21"/>
          </p:nvPr>
        </p:nvSpPr>
        <p:spPr>
          <a:xfrm>
            <a:off x="5450351" y="1701800"/>
            <a:ext cx="6240001" cy="4679951"/>
          </a:xfrm>
          <a:prstGeom prst="rect">
            <a:avLst/>
          </a:prstGeom>
        </p:spPr>
        <p:txBody>
          <a:bodyPr lIns="91439" tIns="45719" rIns="91439" bIns="45719">
            <a:noAutofit/>
          </a:bodyPr>
          <a:lstStyle/>
          <a:p>
            <a:endParaRPr/>
          </a:p>
        </p:txBody>
      </p:sp>
      <p:sp>
        <p:nvSpPr>
          <p:cNvPr id="128" name="Body Level One…"/>
          <p:cNvSpPr txBox="1">
            <a:spLocks noGrp="1"/>
          </p:cNvSpPr>
          <p:nvPr>
            <p:ph type="body" sz="half" idx="1"/>
          </p:nvPr>
        </p:nvSpPr>
        <p:spPr>
          <a:xfrm>
            <a:off x="501651" y="1665289"/>
            <a:ext cx="4456430" cy="4716463"/>
          </a:xfrm>
          <a:prstGeom prst="rect">
            <a:avLst/>
          </a:prstGeom>
        </p:spPr>
        <p:txBody>
          <a:bodyPr/>
          <a:lstStyle>
            <a:lvl1pPr>
              <a:tabLst>
                <a:tab pos="5029200" algn="r"/>
              </a:tabLst>
            </a:lvl1pPr>
            <a:lvl2pPr>
              <a:tabLst>
                <a:tab pos="5029200" algn="r"/>
              </a:tabLst>
            </a:lvl2pPr>
            <a:lvl3pPr>
              <a:tabLst>
                <a:tab pos="5029200" algn="r"/>
              </a:tabLst>
            </a:lvl3pPr>
            <a:lvl4pPr>
              <a:tabLst>
                <a:tab pos="5029200" algn="r"/>
              </a:tabLst>
            </a:lvl4pPr>
            <a:lvl5pPr>
              <a:tabLst>
                <a:tab pos="5029200" algn="r"/>
              </a:tabLst>
            </a:lvl5pPr>
          </a:lstStyle>
          <a:p>
            <a:r>
              <a:t>Body Level One</a:t>
            </a:r>
          </a:p>
          <a:p>
            <a:pPr lvl="1"/>
            <a:r>
              <a:t>Body Level Two</a:t>
            </a:r>
          </a:p>
          <a:p>
            <a:pPr lvl="2"/>
            <a:r>
              <a:t>Body Level Three</a:t>
            </a:r>
          </a:p>
          <a:p>
            <a:pPr lvl="3"/>
            <a:r>
              <a:t>Body Level Four</a:t>
            </a:r>
          </a:p>
          <a:p>
            <a:pPr lvl="4"/>
            <a:r>
              <a:t>Body Level Five</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Title &amp; 1 column text">
    <p:spTree>
      <p:nvGrpSpPr>
        <p:cNvPr id="1" name=""/>
        <p:cNvGrpSpPr/>
        <p:nvPr/>
      </p:nvGrpSpPr>
      <p:grpSpPr>
        <a:xfrm>
          <a:off x="0" y="0"/>
          <a:ext cx="0" cy="0"/>
          <a:chOff x="0" y="0"/>
          <a:chExt cx="0" cy="0"/>
        </a:xfrm>
      </p:grpSpPr>
      <p:sp>
        <p:nvSpPr>
          <p:cNvPr id="13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36" name="Title Text"/>
          <p:cNvSpPr txBox="1">
            <a:spLocks noGrp="1"/>
          </p:cNvSpPr>
          <p:nvPr>
            <p:ph type="title"/>
          </p:nvPr>
        </p:nvSpPr>
        <p:spPr>
          <a:prstGeom prst="rect">
            <a:avLst/>
          </a:prstGeom>
        </p:spPr>
        <p:txBody>
          <a:bodyPr/>
          <a:lstStyle/>
          <a:p>
            <a:r>
              <a:t>Title Text</a:t>
            </a:r>
          </a:p>
        </p:txBody>
      </p:sp>
      <p:sp>
        <p:nvSpPr>
          <p:cNvPr id="13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4"/>
          <p:cNvSpPr txBox="1"/>
          <p:nvPr/>
        </p:nvSpPr>
        <p:spPr>
          <a:xfrm>
            <a:off x="6335183" y="6477000"/>
            <a:ext cx="4896561" cy="2541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algn="r">
              <a:defRPr sz="900">
                <a:latin typeface="+mn-lt"/>
                <a:ea typeface="+mn-ea"/>
                <a:cs typeface="+mn-cs"/>
                <a:sym typeface="Calibri"/>
              </a:defRPr>
            </a:pPr>
            <a:r>
              <a:t>Presentation title</a:t>
            </a:r>
            <a:br/>
            <a:r>
              <a:t>[To edit, click View &gt; Slide Master &gt; Slide Master]</a:t>
            </a:r>
          </a:p>
        </p:txBody>
      </p:sp>
      <p:sp>
        <p:nvSpPr>
          <p:cNvPr id="3" name="TextBox 17"/>
          <p:cNvSpPr txBox="1"/>
          <p:nvPr/>
        </p:nvSpPr>
        <p:spPr>
          <a:xfrm>
            <a:off x="501648" y="6477001"/>
            <a:ext cx="5355170" cy="2541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a:spcBef>
                <a:spcPts val="600"/>
              </a:spcBef>
              <a:defRPr sz="900">
                <a:latin typeface="+mn-lt"/>
                <a:ea typeface="+mn-ea"/>
                <a:cs typeface="+mn-cs"/>
                <a:sym typeface="Calibri"/>
              </a:defRPr>
            </a:pPr>
            <a:r>
              <a:t>Member firms and DTTL: Insert appropriate copyright</a:t>
            </a:r>
            <a:br/>
            <a:r>
              <a:t>[To edit, click View &gt; Slide Master &gt; Slide Master]</a:t>
            </a:r>
          </a:p>
        </p:txBody>
      </p:sp>
      <p:sp>
        <p:nvSpPr>
          <p:cNvPr id="4" name="Slide Number"/>
          <p:cNvSpPr txBox="1">
            <a:spLocks noGrp="1"/>
          </p:cNvSpPr>
          <p:nvPr>
            <p:ph type="sldNum" sz="quarter" idx="2"/>
          </p:nvPr>
        </p:nvSpPr>
        <p:spPr>
          <a:xfrm>
            <a:off x="11561789" y="6477001"/>
            <a:ext cx="128564" cy="127001"/>
          </a:xfrm>
          <a:prstGeom prst="rect">
            <a:avLst/>
          </a:prstGeom>
          <a:ln w="12700">
            <a:miter lim="400000"/>
          </a:ln>
        </p:spPr>
        <p:txBody>
          <a:bodyPr wrap="none" lIns="0" tIns="0" rIns="0" bIns="0">
            <a:spAutoFit/>
          </a:bodyPr>
          <a:lstStyle>
            <a:lvl1pPr algn="r">
              <a:spcBef>
                <a:spcPts val="600"/>
              </a:spcBef>
              <a:defRPr sz="900">
                <a:latin typeface="+mn-lt"/>
                <a:ea typeface="+mn-ea"/>
                <a:cs typeface="+mn-cs"/>
                <a:sym typeface="Calibri"/>
              </a:defRPr>
            </a:lvl1pPr>
          </a:lstStyle>
          <a:p>
            <a:fld id="{86CB4B4D-7CA3-9044-876B-883B54F8677D}" type="slidenum">
              <a:t>‹#›</a:t>
            </a:fld>
            <a:endParaRPr/>
          </a:p>
        </p:txBody>
      </p:sp>
      <p:sp>
        <p:nvSpPr>
          <p:cNvPr id="5" name="Title Text"/>
          <p:cNvSpPr txBox="1">
            <a:spLocks noGrp="1"/>
          </p:cNvSpPr>
          <p:nvPr>
            <p:ph type="title"/>
          </p:nvPr>
        </p:nvSpPr>
        <p:spPr>
          <a:xfrm>
            <a:off x="501651" y="317500"/>
            <a:ext cx="11188701" cy="698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t>Title Text</a:t>
            </a:r>
          </a:p>
        </p:txBody>
      </p:sp>
      <p:sp>
        <p:nvSpPr>
          <p:cNvPr id="6" name="Body Level One…"/>
          <p:cNvSpPr txBox="1">
            <a:spLocks noGrp="1"/>
          </p:cNvSpPr>
          <p:nvPr>
            <p:ph type="body" idx="1"/>
          </p:nvPr>
        </p:nvSpPr>
        <p:spPr>
          <a:xfrm>
            <a:off x="501651" y="1665289"/>
            <a:ext cx="11165417" cy="4716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t>Body Level One</a:t>
            </a:r>
          </a:p>
          <a:p>
            <a:pPr lvl="1"/>
            <a:r>
              <a:t>Body Level Two</a:t>
            </a:r>
          </a:p>
          <a:p>
            <a:pPr lvl="2"/>
            <a:r>
              <a:t>Body Level Three</a:t>
            </a:r>
          </a:p>
          <a:p>
            <a:pPr lvl="3"/>
            <a:r>
              <a:t>Body Level Four</a:t>
            </a:r>
          </a:p>
          <a:p>
            <a:pPr lvl="4"/>
            <a:r>
              <a:t>Body Level Five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Lst>
  <p:transition spd="med"/>
  <p:txStyles>
    <p:titleStyle>
      <a:lvl1pPr marL="0" marR="0" indent="0" algn="l" defTabSz="914400" rtl="0" latinLnBrk="0">
        <a:lnSpc>
          <a:spcPct val="100000"/>
        </a:lnSpc>
        <a:spcBef>
          <a:spcPts val="0"/>
        </a:spcBef>
        <a:spcAft>
          <a:spcPts val="0"/>
        </a:spcAft>
        <a:buClrTx/>
        <a:buSzTx/>
        <a:buFontTx/>
        <a:buNone/>
        <a:tabLst/>
        <a:defRPr sz="21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100000"/>
        </a:lnSpc>
        <a:spcBef>
          <a:spcPts val="0"/>
        </a:spcBef>
        <a:spcAft>
          <a:spcPts val="0"/>
        </a:spcAft>
        <a:buClrTx/>
        <a:buSzTx/>
        <a:buFontTx/>
        <a:buNone/>
        <a:tabLst/>
        <a:defRPr sz="21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100000"/>
        </a:lnSpc>
        <a:spcBef>
          <a:spcPts val="0"/>
        </a:spcBef>
        <a:spcAft>
          <a:spcPts val="0"/>
        </a:spcAft>
        <a:buClrTx/>
        <a:buSzTx/>
        <a:buFontTx/>
        <a:buNone/>
        <a:tabLst/>
        <a:defRPr sz="21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100000"/>
        </a:lnSpc>
        <a:spcBef>
          <a:spcPts val="0"/>
        </a:spcBef>
        <a:spcAft>
          <a:spcPts val="0"/>
        </a:spcAft>
        <a:buClrTx/>
        <a:buSzTx/>
        <a:buFontTx/>
        <a:buNone/>
        <a:tabLst/>
        <a:defRPr sz="21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100000"/>
        </a:lnSpc>
        <a:spcBef>
          <a:spcPts val="0"/>
        </a:spcBef>
        <a:spcAft>
          <a:spcPts val="0"/>
        </a:spcAft>
        <a:buClrTx/>
        <a:buSzTx/>
        <a:buFontTx/>
        <a:buNone/>
        <a:tabLst/>
        <a:defRPr sz="21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100000"/>
        </a:lnSpc>
        <a:spcBef>
          <a:spcPts val="0"/>
        </a:spcBef>
        <a:spcAft>
          <a:spcPts val="0"/>
        </a:spcAft>
        <a:buClrTx/>
        <a:buSzTx/>
        <a:buFontTx/>
        <a:buNone/>
        <a:tabLst/>
        <a:defRPr sz="21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100000"/>
        </a:lnSpc>
        <a:spcBef>
          <a:spcPts val="0"/>
        </a:spcBef>
        <a:spcAft>
          <a:spcPts val="0"/>
        </a:spcAft>
        <a:buClrTx/>
        <a:buSzTx/>
        <a:buFontTx/>
        <a:buNone/>
        <a:tabLst/>
        <a:defRPr sz="21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100000"/>
        </a:lnSpc>
        <a:spcBef>
          <a:spcPts val="0"/>
        </a:spcBef>
        <a:spcAft>
          <a:spcPts val="0"/>
        </a:spcAft>
        <a:buClrTx/>
        <a:buSzTx/>
        <a:buFontTx/>
        <a:buNone/>
        <a:tabLst/>
        <a:defRPr sz="21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100000"/>
        </a:lnSpc>
        <a:spcBef>
          <a:spcPts val="0"/>
        </a:spcBef>
        <a:spcAft>
          <a:spcPts val="0"/>
        </a:spcAft>
        <a:buClrTx/>
        <a:buSzTx/>
        <a:buFontTx/>
        <a:buNone/>
        <a:tabLst/>
        <a:defRPr sz="2100" b="0" i="0" u="none" strike="noStrike" cap="none" spc="0" baseline="0">
          <a:solidFill>
            <a:srgbClr val="000000"/>
          </a:solidFill>
          <a:uFillTx/>
          <a:latin typeface="Calibri Light"/>
          <a:ea typeface="Calibri Light"/>
          <a:cs typeface="Calibri Light"/>
          <a:sym typeface="Calibri Light"/>
        </a:defRPr>
      </a:lvl9pPr>
    </p:titleStyle>
    <p:bodyStyle>
      <a:lvl1pPr marL="0" marR="0" indent="0" algn="l" defTabSz="914400" rtl="0" latinLnBrk="0">
        <a:lnSpc>
          <a:spcPct val="100000"/>
        </a:lnSpc>
        <a:spcBef>
          <a:spcPts val="1000"/>
        </a:spcBef>
        <a:spcAft>
          <a:spcPts val="0"/>
        </a:spcAft>
        <a:buClrTx/>
        <a:buSzTx/>
        <a:buFontTx/>
        <a:buNone/>
        <a:tabLst/>
        <a:defRPr sz="13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100000"/>
        </a:lnSpc>
        <a:spcBef>
          <a:spcPts val="1000"/>
        </a:spcBef>
        <a:spcAft>
          <a:spcPts val="0"/>
        </a:spcAft>
        <a:buClrTx/>
        <a:buSzTx/>
        <a:buFontTx/>
        <a:buNone/>
        <a:tabLst/>
        <a:defRPr sz="1300" b="0" i="0" u="none" strike="noStrike" cap="none" spc="0" baseline="0">
          <a:solidFill>
            <a:srgbClr val="000000"/>
          </a:solidFill>
          <a:uFillTx/>
          <a:latin typeface="Calibri Light"/>
          <a:ea typeface="Calibri Light"/>
          <a:cs typeface="Calibri Light"/>
          <a:sym typeface="Calibri Light"/>
        </a:defRPr>
      </a:lvl2pPr>
      <a:lvl3pPr marL="176400" marR="0" indent="-176400" algn="l" defTabSz="914400" rtl="0" latinLnBrk="0">
        <a:lnSpc>
          <a:spcPct val="100000"/>
        </a:lnSpc>
        <a:spcBef>
          <a:spcPts val="1000"/>
        </a:spcBef>
        <a:spcAft>
          <a:spcPts val="0"/>
        </a:spcAft>
        <a:buClrTx/>
        <a:buSzPct val="100000"/>
        <a:buFontTx/>
        <a:buChar char="•"/>
        <a:tabLst/>
        <a:defRPr sz="1300" b="0" i="0" u="none" strike="noStrike" cap="none" spc="0" baseline="0">
          <a:solidFill>
            <a:srgbClr val="000000"/>
          </a:solidFill>
          <a:uFillTx/>
          <a:latin typeface="Calibri Light"/>
          <a:ea typeface="Calibri Light"/>
          <a:cs typeface="Calibri Light"/>
          <a:sym typeface="Calibri Light"/>
        </a:defRPr>
      </a:lvl3pPr>
      <a:lvl4pPr marL="356399" marR="0" indent="-176400" algn="l" defTabSz="914400" rtl="0" latinLnBrk="0">
        <a:lnSpc>
          <a:spcPct val="100000"/>
        </a:lnSpc>
        <a:spcBef>
          <a:spcPts val="1000"/>
        </a:spcBef>
        <a:spcAft>
          <a:spcPts val="0"/>
        </a:spcAft>
        <a:buClrTx/>
        <a:buSzPct val="100000"/>
        <a:buFontTx/>
        <a:buChar char="−"/>
        <a:tabLst/>
        <a:defRPr sz="1300" b="0" i="0" u="none" strike="noStrike" cap="none" spc="0" baseline="0">
          <a:solidFill>
            <a:srgbClr val="000000"/>
          </a:solidFill>
          <a:uFillTx/>
          <a:latin typeface="Calibri Light"/>
          <a:ea typeface="Calibri Light"/>
          <a:cs typeface="Calibri Light"/>
          <a:sym typeface="Calibri Light"/>
        </a:defRPr>
      </a:lvl4pPr>
      <a:lvl5pPr marL="532799" marR="0" indent="-176399" algn="l" defTabSz="914400" rtl="0" latinLnBrk="0">
        <a:lnSpc>
          <a:spcPct val="100000"/>
        </a:lnSpc>
        <a:spcBef>
          <a:spcPts val="1000"/>
        </a:spcBef>
        <a:spcAft>
          <a:spcPts val="0"/>
        </a:spcAft>
        <a:buClrTx/>
        <a:buSzPct val="100000"/>
        <a:buFontTx/>
        <a:buChar char="−"/>
        <a:tabLst/>
        <a:defRPr sz="1300" b="0" i="0" u="none" strike="noStrike" cap="none" spc="0" baseline="0">
          <a:solidFill>
            <a:srgbClr val="000000"/>
          </a:solidFill>
          <a:uFillTx/>
          <a:latin typeface="Calibri Light"/>
          <a:ea typeface="Calibri Light"/>
          <a:cs typeface="Calibri Light"/>
          <a:sym typeface="Calibri Light"/>
        </a:defRPr>
      </a:lvl5pPr>
      <a:lvl6pPr marL="547500" marR="0" indent="-191100" algn="l" defTabSz="914400" rtl="0" latinLnBrk="0">
        <a:lnSpc>
          <a:spcPct val="100000"/>
        </a:lnSpc>
        <a:spcBef>
          <a:spcPts val="1000"/>
        </a:spcBef>
        <a:spcAft>
          <a:spcPts val="0"/>
        </a:spcAft>
        <a:buClrTx/>
        <a:buSzPct val="100000"/>
        <a:buFontTx/>
        <a:buChar char="−"/>
        <a:tabLst/>
        <a:defRPr sz="1300" b="0" i="0" u="none" strike="noStrike" cap="none" spc="0" baseline="0">
          <a:solidFill>
            <a:srgbClr val="000000"/>
          </a:solidFill>
          <a:uFillTx/>
          <a:latin typeface="Calibri Light"/>
          <a:ea typeface="Calibri Light"/>
          <a:cs typeface="Calibri Light"/>
          <a:sym typeface="Calibri Light"/>
        </a:defRPr>
      </a:lvl6pPr>
      <a:lvl7pPr marL="547500" marR="0" indent="-191100" algn="l" defTabSz="914400" rtl="0" latinLnBrk="0">
        <a:lnSpc>
          <a:spcPct val="100000"/>
        </a:lnSpc>
        <a:spcBef>
          <a:spcPts val="1000"/>
        </a:spcBef>
        <a:spcAft>
          <a:spcPts val="0"/>
        </a:spcAft>
        <a:buClrTx/>
        <a:buSzPct val="100000"/>
        <a:buFontTx/>
        <a:buChar char="−"/>
        <a:tabLst/>
        <a:defRPr sz="1300" b="0" i="0" u="none" strike="noStrike" cap="none" spc="0" baseline="0">
          <a:solidFill>
            <a:srgbClr val="000000"/>
          </a:solidFill>
          <a:uFillTx/>
          <a:latin typeface="Calibri Light"/>
          <a:ea typeface="Calibri Light"/>
          <a:cs typeface="Calibri Light"/>
          <a:sym typeface="Calibri Light"/>
        </a:defRPr>
      </a:lvl7pPr>
      <a:lvl8pPr marL="547500" marR="0" indent="-191100" algn="l" defTabSz="914400" rtl="0" latinLnBrk="0">
        <a:lnSpc>
          <a:spcPct val="100000"/>
        </a:lnSpc>
        <a:spcBef>
          <a:spcPts val="1000"/>
        </a:spcBef>
        <a:spcAft>
          <a:spcPts val="0"/>
        </a:spcAft>
        <a:buClrTx/>
        <a:buSzPct val="100000"/>
        <a:buFontTx/>
        <a:buChar char="−"/>
        <a:tabLst/>
        <a:defRPr sz="1300" b="0" i="0" u="none" strike="noStrike" cap="none" spc="0" baseline="0">
          <a:solidFill>
            <a:srgbClr val="000000"/>
          </a:solidFill>
          <a:uFillTx/>
          <a:latin typeface="Calibri Light"/>
          <a:ea typeface="Calibri Light"/>
          <a:cs typeface="Calibri Light"/>
          <a:sym typeface="Calibri Light"/>
        </a:defRPr>
      </a:lvl8pPr>
      <a:lvl9pPr marL="547500" marR="0" indent="-191100" algn="l" defTabSz="914400" rtl="0" latinLnBrk="0">
        <a:lnSpc>
          <a:spcPct val="100000"/>
        </a:lnSpc>
        <a:spcBef>
          <a:spcPts val="1000"/>
        </a:spcBef>
        <a:spcAft>
          <a:spcPts val="0"/>
        </a:spcAft>
        <a:buClrTx/>
        <a:buSzPct val="100000"/>
        <a:buFontTx/>
        <a:buChar char="−"/>
        <a:tabLst/>
        <a:defRPr sz="1300" b="0" i="0" u="none" strike="noStrike" cap="none" spc="0" baseline="0">
          <a:solidFill>
            <a:srgbClr val="000000"/>
          </a:solidFill>
          <a:uFillTx/>
          <a:latin typeface="Calibri Light"/>
          <a:ea typeface="Calibri Light"/>
          <a:cs typeface="Calibri Light"/>
          <a:sym typeface="Calibri Light"/>
        </a:defRPr>
      </a:lvl9pPr>
    </p:bodyStyle>
    <p:otherStyle>
      <a:lvl1pPr marL="0" marR="0" indent="0" algn="r" defTabSz="914400" rtl="0" latinLnBrk="0">
        <a:lnSpc>
          <a:spcPct val="100000"/>
        </a:lnSpc>
        <a:spcBef>
          <a:spcPts val="60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60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60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60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60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5pPr>
      <a:lvl6pPr marL="0" marR="0" indent="2286000" algn="r" defTabSz="914400" rtl="0" latinLnBrk="0">
        <a:lnSpc>
          <a:spcPct val="100000"/>
        </a:lnSpc>
        <a:spcBef>
          <a:spcPts val="60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6pPr>
      <a:lvl7pPr marL="0" marR="0" indent="2743200" algn="r" defTabSz="914400" rtl="0" latinLnBrk="0">
        <a:lnSpc>
          <a:spcPct val="100000"/>
        </a:lnSpc>
        <a:spcBef>
          <a:spcPts val="60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7pPr>
      <a:lvl8pPr marL="0" marR="0" indent="3200400" algn="r" defTabSz="914400" rtl="0" latinLnBrk="0">
        <a:lnSpc>
          <a:spcPct val="100000"/>
        </a:lnSpc>
        <a:spcBef>
          <a:spcPts val="60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8pPr>
      <a:lvl9pPr marL="0" marR="0" indent="3657600" algn="r" defTabSz="914400" rtl="0" latinLnBrk="0">
        <a:lnSpc>
          <a:spcPct val="100000"/>
        </a:lnSpc>
        <a:spcBef>
          <a:spcPts val="60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31.xml"/><Relationship Id="rId4" Type="http://schemas.openxmlformats.org/officeDocument/2006/relationships/image" Target="../media/image3.tif"/></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3" Type="http://schemas.openxmlformats.org/officeDocument/2006/relationships/image" Target="../media/image17.tif"/><Relationship Id="rId2" Type="http://schemas.openxmlformats.org/officeDocument/2006/relationships/image" Target="../media/image16.tif"/><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2" Type="http://schemas.openxmlformats.org/officeDocument/2006/relationships/image" Target="../media/image18.tif"/><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2" Type="http://schemas.openxmlformats.org/officeDocument/2006/relationships/image" Target="../media/image19.tif"/><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2" Type="http://schemas.openxmlformats.org/officeDocument/2006/relationships/image" Target="../media/image20.tif"/><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3" Type="http://schemas.openxmlformats.org/officeDocument/2006/relationships/hyperlink" Target="http://pitchpatterns.com" TargetMode="External"/><Relationship Id="rId2" Type="http://schemas.openxmlformats.org/officeDocument/2006/relationships/image" Target="../media/image21.png"/><Relationship Id="rId1" Type="http://schemas.openxmlformats.org/officeDocument/2006/relationships/slideLayout" Target="../slideLayouts/slideLayout34.xml"/><Relationship Id="rId5" Type="http://schemas.openxmlformats.org/officeDocument/2006/relationships/image" Target="../media/image23.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image" Target="../media/image5.tif"/><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3" Type="http://schemas.openxmlformats.org/officeDocument/2006/relationships/image" Target="../media/image7.tif"/><Relationship Id="rId2" Type="http://schemas.openxmlformats.org/officeDocument/2006/relationships/image" Target="../media/image6.png"/><Relationship Id="rId1" Type="http://schemas.openxmlformats.org/officeDocument/2006/relationships/slideLayout" Target="../slideLayouts/slideLayout34.xml"/><Relationship Id="rId5" Type="http://schemas.openxmlformats.org/officeDocument/2006/relationships/image" Target="../media/image9.tif"/><Relationship Id="rId4" Type="http://schemas.openxmlformats.org/officeDocument/2006/relationships/image" Target="../media/image8.tif"/></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34.xml"/><Relationship Id="rId5" Type="http://schemas.openxmlformats.org/officeDocument/2006/relationships/image" Target="../media/image12.tif"/><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tif"/><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image" Target="../media/image14.tif"/><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54" name="Rectangle"/>
          <p:cNvSpPr/>
          <p:nvPr/>
        </p:nvSpPr>
        <p:spPr>
          <a:xfrm>
            <a:off x="-94272" y="-49649"/>
            <a:ext cx="12635167" cy="6957298"/>
          </a:xfrm>
          <a:prstGeom prst="rect">
            <a:avLst/>
          </a:prstGeom>
          <a:solidFill>
            <a:srgbClr val="FFFFFF">
              <a:alpha val="85337"/>
            </a:srgbClr>
          </a:solidFill>
          <a:ln w="12700">
            <a:miter lim="400000"/>
          </a:ln>
        </p:spPr>
        <p:txBody>
          <a:bodyPr lIns="88900" tIns="88900" rIns="88900" bIns="88900" anchor="ctr"/>
          <a:lstStyle/>
          <a:p>
            <a:endParaRPr/>
          </a:p>
        </p:txBody>
      </p:sp>
      <p:pic>
        <p:nvPicPr>
          <p:cNvPr id="455" name="Picture 3" descr="Picture 3"/>
          <p:cNvPicPr>
            <a:picLocks noChangeAspect="1"/>
          </p:cNvPicPr>
          <p:nvPr/>
        </p:nvPicPr>
        <p:blipFill>
          <a:blip r:embed="rId3"/>
          <a:stretch>
            <a:fillRect/>
          </a:stretch>
        </p:blipFill>
        <p:spPr>
          <a:xfrm>
            <a:off x="1953781" y="601236"/>
            <a:ext cx="1286931" cy="651933"/>
          </a:xfrm>
          <a:prstGeom prst="rect">
            <a:avLst/>
          </a:prstGeom>
          <a:ln w="12700">
            <a:miter lim="400000"/>
          </a:ln>
        </p:spPr>
      </p:pic>
      <p:sp>
        <p:nvSpPr>
          <p:cNvPr id="456" name="TextBox 6"/>
          <p:cNvSpPr txBox="1"/>
          <p:nvPr/>
        </p:nvSpPr>
        <p:spPr>
          <a:xfrm>
            <a:off x="1648002" y="3832403"/>
            <a:ext cx="6006069" cy="9296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b="1">
                <a:latin typeface="Open Sans"/>
                <a:ea typeface="Open Sans"/>
                <a:cs typeface="Open Sans"/>
                <a:sym typeface="Open Sans"/>
              </a:defRPr>
            </a:pPr>
            <a:r>
              <a:t>Dr. Evalds Urtans </a:t>
            </a:r>
          </a:p>
          <a:p>
            <a:pPr>
              <a:defRPr>
                <a:latin typeface="Open Sans"/>
                <a:ea typeface="Open Sans"/>
                <a:cs typeface="Open Sans"/>
                <a:sym typeface="Open Sans"/>
              </a:defRPr>
            </a:pPr>
            <a:r>
              <a:t>RTU, asya.ai</a:t>
            </a:r>
          </a:p>
        </p:txBody>
      </p:sp>
      <p:sp>
        <p:nvSpPr>
          <p:cNvPr id="457" name="TextBox 7"/>
          <p:cNvSpPr txBox="1"/>
          <p:nvPr/>
        </p:nvSpPr>
        <p:spPr>
          <a:xfrm>
            <a:off x="1679507" y="2004691"/>
            <a:ext cx="7343194" cy="1638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spcBef>
                <a:spcPts val="600"/>
              </a:spcBef>
              <a:defRPr sz="3600" b="1">
                <a:latin typeface="Open Sans"/>
                <a:ea typeface="Open Sans"/>
                <a:cs typeface="Open Sans"/>
                <a:sym typeface="Open Sans"/>
              </a:defRPr>
            </a:lvl1pPr>
          </a:lstStyle>
          <a:p>
            <a:r>
              <a:t>Mākslīgais intelekts biznesā: nākotnes konkurents vai partneris?</a:t>
            </a:r>
          </a:p>
        </p:txBody>
      </p:sp>
      <p:pic>
        <p:nvPicPr>
          <p:cNvPr id="458" name="Image" descr="Image"/>
          <p:cNvPicPr>
            <a:picLocks noChangeAspect="1"/>
          </p:cNvPicPr>
          <p:nvPr/>
        </p:nvPicPr>
        <p:blipFill>
          <a:blip r:embed="rId4"/>
          <a:stretch>
            <a:fillRect/>
          </a:stretch>
        </p:blipFill>
        <p:spPr>
          <a:xfrm>
            <a:off x="12065000" y="6731000"/>
            <a:ext cx="3625343" cy="3013272"/>
          </a:xfrm>
          <a:prstGeom prst="rect">
            <a:avLst/>
          </a:prstGeom>
          <a:ln w="12700">
            <a:miter lim="400000"/>
          </a:ln>
        </p:spPr>
      </p:pic>
      <p:pic>
        <p:nvPicPr>
          <p:cNvPr id="459" name="Image" descr="Image"/>
          <p:cNvPicPr>
            <a:picLocks noChangeAspect="1"/>
          </p:cNvPicPr>
          <p:nvPr/>
        </p:nvPicPr>
        <p:blipFill>
          <a:blip r:embed="rId4"/>
          <a:stretch>
            <a:fillRect/>
          </a:stretch>
        </p:blipFill>
        <p:spPr>
          <a:xfrm>
            <a:off x="12065000" y="6604000"/>
            <a:ext cx="3625343" cy="3013272"/>
          </a:xfrm>
          <a:prstGeom prst="rect">
            <a:avLst/>
          </a:prstGeom>
          <a:ln w="12700">
            <a:miter lim="400000"/>
          </a:ln>
        </p:spPr>
      </p:pic>
      <p:pic>
        <p:nvPicPr>
          <p:cNvPr id="460" name="Image" descr="Image"/>
          <p:cNvPicPr>
            <a:picLocks noChangeAspect="1"/>
          </p:cNvPicPr>
          <p:nvPr/>
        </p:nvPicPr>
        <p:blipFill>
          <a:blip r:embed="rId4"/>
          <a:stretch>
            <a:fillRect/>
          </a:stretch>
        </p:blipFill>
        <p:spPr>
          <a:xfrm>
            <a:off x="12065000" y="6477000"/>
            <a:ext cx="3625343" cy="3013272"/>
          </a:xfrm>
          <a:prstGeom prst="rect">
            <a:avLst/>
          </a:prstGeom>
          <a:ln w="12700">
            <a:miter lim="400000"/>
          </a:ln>
        </p:spPr>
      </p:pic>
      <p:pic>
        <p:nvPicPr>
          <p:cNvPr id="461" name="Image" descr="Image"/>
          <p:cNvPicPr>
            <a:picLocks noChangeAspect="1"/>
          </p:cNvPicPr>
          <p:nvPr/>
        </p:nvPicPr>
        <p:blipFill>
          <a:blip r:embed="rId4"/>
          <a:stretch>
            <a:fillRect/>
          </a:stretch>
        </p:blipFill>
        <p:spPr>
          <a:xfrm>
            <a:off x="577152" y="463393"/>
            <a:ext cx="1116042" cy="927619"/>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 name="TextBox 3"/>
          <p:cNvSpPr txBox="1"/>
          <p:nvPr/>
        </p:nvSpPr>
        <p:spPr>
          <a:xfrm>
            <a:off x="381942" y="273232"/>
            <a:ext cx="8216457" cy="6807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2859" tIns="22859" rIns="22859" bIns="22859">
            <a:spAutoFit/>
          </a:bodyPr>
          <a:lstStyle>
            <a:lvl1pPr defTabSz="914216">
              <a:defRPr sz="4200" b="1">
                <a:solidFill>
                  <a:srgbClr val="262626"/>
                </a:solidFill>
                <a:latin typeface="Gilroy ExtraBold"/>
                <a:ea typeface="Gilroy ExtraBold"/>
                <a:cs typeface="Gilroy ExtraBold"/>
                <a:sym typeface="Gilroy ExtraBold"/>
              </a:defRPr>
            </a:lvl1pPr>
          </a:lstStyle>
          <a:p>
            <a:r>
              <a:t>Paceļ vidējo zināšanu līmeni</a:t>
            </a:r>
          </a:p>
        </p:txBody>
      </p:sp>
      <p:pic>
        <p:nvPicPr>
          <p:cNvPr id="509" name="Image" descr="Image"/>
          <p:cNvPicPr>
            <a:picLocks noChangeAspect="1"/>
          </p:cNvPicPr>
          <p:nvPr/>
        </p:nvPicPr>
        <p:blipFill>
          <a:blip r:embed="rId2"/>
          <a:stretch>
            <a:fillRect/>
          </a:stretch>
        </p:blipFill>
        <p:spPr>
          <a:xfrm>
            <a:off x="0" y="1304497"/>
            <a:ext cx="12192001" cy="4747123"/>
          </a:xfrm>
          <a:prstGeom prst="rect">
            <a:avLst/>
          </a:prstGeom>
          <a:ln w="12700">
            <a:miter lim="400000"/>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TextBox 3"/>
          <p:cNvSpPr txBox="1"/>
          <p:nvPr/>
        </p:nvSpPr>
        <p:spPr>
          <a:xfrm>
            <a:off x="381942" y="273232"/>
            <a:ext cx="11066170" cy="6807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2859" tIns="22859" rIns="22859" bIns="22859">
            <a:spAutoFit/>
          </a:bodyPr>
          <a:lstStyle>
            <a:lvl1pPr defTabSz="914216">
              <a:defRPr sz="4200" b="1">
                <a:solidFill>
                  <a:srgbClr val="262626"/>
                </a:solidFill>
                <a:latin typeface="Gilroy ExtraBold"/>
                <a:ea typeface="Gilroy ExtraBold"/>
                <a:cs typeface="Gilroy ExtraBold"/>
                <a:sym typeface="Gilroy ExtraBold"/>
              </a:defRPr>
            </a:lvl1pPr>
          </a:lstStyle>
          <a:p>
            <a:r>
              <a:t>Teksta iegultnes - Text embeddings</a:t>
            </a:r>
          </a:p>
        </p:txBody>
      </p:sp>
      <p:pic>
        <p:nvPicPr>
          <p:cNvPr id="512" name="Image" descr="Image"/>
          <p:cNvPicPr>
            <a:picLocks noChangeAspect="1"/>
          </p:cNvPicPr>
          <p:nvPr/>
        </p:nvPicPr>
        <p:blipFill>
          <a:blip r:embed="rId2"/>
          <a:stretch>
            <a:fillRect/>
          </a:stretch>
        </p:blipFill>
        <p:spPr>
          <a:xfrm>
            <a:off x="474396" y="1325947"/>
            <a:ext cx="7631119" cy="3330439"/>
          </a:xfrm>
          <a:prstGeom prst="rect">
            <a:avLst/>
          </a:prstGeom>
          <a:ln w="12700">
            <a:miter lim="400000"/>
          </a:ln>
        </p:spPr>
      </p:pic>
      <p:pic>
        <p:nvPicPr>
          <p:cNvPr id="513" name="Image" descr="Image"/>
          <p:cNvPicPr>
            <a:picLocks noChangeAspect="1"/>
          </p:cNvPicPr>
          <p:nvPr/>
        </p:nvPicPr>
        <p:blipFill>
          <a:blip r:embed="rId3"/>
          <a:stretch>
            <a:fillRect/>
          </a:stretch>
        </p:blipFill>
        <p:spPr>
          <a:xfrm>
            <a:off x="7560895" y="1907351"/>
            <a:ext cx="4855009" cy="4559272"/>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 name="TextBox 3"/>
          <p:cNvSpPr txBox="1"/>
          <p:nvPr/>
        </p:nvSpPr>
        <p:spPr>
          <a:xfrm>
            <a:off x="381942" y="273232"/>
            <a:ext cx="11568844" cy="6934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2859" tIns="22859" rIns="22859" bIns="22859">
            <a:spAutoFit/>
          </a:bodyPr>
          <a:lstStyle>
            <a:lvl1pPr defTabSz="914216">
              <a:defRPr sz="4200" b="1">
                <a:solidFill>
                  <a:srgbClr val="262626"/>
                </a:solidFill>
                <a:latin typeface="Gilroy Bold"/>
                <a:ea typeface="Gilroy Bold"/>
                <a:cs typeface="Gilroy Bold"/>
                <a:sym typeface="Gilroy"/>
              </a:defRPr>
            </a:lvl1pPr>
          </a:lstStyle>
          <a:p>
            <a:r>
              <a:t>Patiesi gudri čatboti</a:t>
            </a:r>
          </a:p>
        </p:txBody>
      </p:sp>
      <p:grpSp>
        <p:nvGrpSpPr>
          <p:cNvPr id="534" name="Group"/>
          <p:cNvGrpSpPr/>
          <p:nvPr/>
        </p:nvGrpSpPr>
        <p:grpSpPr>
          <a:xfrm>
            <a:off x="943950" y="1540963"/>
            <a:ext cx="10304100" cy="6797144"/>
            <a:chOff x="0" y="0"/>
            <a:chExt cx="10304098" cy="6797143"/>
          </a:xfrm>
        </p:grpSpPr>
        <p:sp>
          <p:nvSpPr>
            <p:cNvPr id="516" name="Coins"/>
            <p:cNvSpPr/>
            <p:nvPr/>
          </p:nvSpPr>
          <p:spPr>
            <a:xfrm>
              <a:off x="0" y="278565"/>
              <a:ext cx="1510834" cy="1515372"/>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7949" y="0"/>
                    <a:pt x="5266" y="392"/>
                    <a:pt x="3255" y="1111"/>
                  </a:cubicBezTo>
                  <a:cubicBezTo>
                    <a:pt x="1360" y="1787"/>
                    <a:pt x="273" y="2685"/>
                    <a:pt x="273" y="3572"/>
                  </a:cubicBezTo>
                  <a:cubicBezTo>
                    <a:pt x="273" y="4460"/>
                    <a:pt x="1360" y="5360"/>
                    <a:pt x="3255" y="6035"/>
                  </a:cubicBezTo>
                  <a:cubicBezTo>
                    <a:pt x="5266" y="6749"/>
                    <a:pt x="7949" y="7147"/>
                    <a:pt x="10801" y="7147"/>
                  </a:cubicBezTo>
                  <a:cubicBezTo>
                    <a:pt x="13652" y="7147"/>
                    <a:pt x="16334" y="6754"/>
                    <a:pt x="18345" y="6035"/>
                  </a:cubicBezTo>
                  <a:cubicBezTo>
                    <a:pt x="20240" y="5360"/>
                    <a:pt x="21327" y="4460"/>
                    <a:pt x="21327" y="3572"/>
                  </a:cubicBezTo>
                  <a:cubicBezTo>
                    <a:pt x="21327" y="2685"/>
                    <a:pt x="20240" y="1787"/>
                    <a:pt x="18345" y="1111"/>
                  </a:cubicBezTo>
                  <a:cubicBezTo>
                    <a:pt x="16334" y="398"/>
                    <a:pt x="13652" y="0"/>
                    <a:pt x="10801" y="0"/>
                  </a:cubicBezTo>
                  <a:close/>
                  <a:moveTo>
                    <a:pt x="12" y="4505"/>
                  </a:moveTo>
                  <a:lnTo>
                    <a:pt x="12" y="5914"/>
                  </a:lnTo>
                  <a:cubicBezTo>
                    <a:pt x="12" y="8033"/>
                    <a:pt x="4846" y="9754"/>
                    <a:pt x="10811" y="9754"/>
                  </a:cubicBezTo>
                  <a:cubicBezTo>
                    <a:pt x="16776" y="9754"/>
                    <a:pt x="21600" y="8039"/>
                    <a:pt x="21600" y="5914"/>
                  </a:cubicBezTo>
                  <a:lnTo>
                    <a:pt x="21600" y="4505"/>
                  </a:lnTo>
                  <a:cubicBezTo>
                    <a:pt x="21136" y="5284"/>
                    <a:pt x="20088" y="5991"/>
                    <a:pt x="18531" y="6541"/>
                  </a:cubicBezTo>
                  <a:cubicBezTo>
                    <a:pt x="16460" y="7276"/>
                    <a:pt x="13718" y="7679"/>
                    <a:pt x="10806" y="7679"/>
                  </a:cubicBezTo>
                  <a:cubicBezTo>
                    <a:pt x="7894" y="7679"/>
                    <a:pt x="5146" y="7276"/>
                    <a:pt x="3081" y="6541"/>
                  </a:cubicBezTo>
                  <a:cubicBezTo>
                    <a:pt x="1524" y="5985"/>
                    <a:pt x="476" y="5284"/>
                    <a:pt x="12" y="4505"/>
                  </a:cubicBezTo>
                  <a:close/>
                  <a:moveTo>
                    <a:pt x="0" y="7320"/>
                  </a:moveTo>
                  <a:lnTo>
                    <a:pt x="0" y="8284"/>
                  </a:lnTo>
                  <a:cubicBezTo>
                    <a:pt x="0" y="10402"/>
                    <a:pt x="4836" y="12123"/>
                    <a:pt x="10801" y="12123"/>
                  </a:cubicBezTo>
                  <a:cubicBezTo>
                    <a:pt x="16766" y="12123"/>
                    <a:pt x="21600" y="10408"/>
                    <a:pt x="21600" y="8284"/>
                  </a:cubicBezTo>
                  <a:lnTo>
                    <a:pt x="21600" y="7320"/>
                  </a:lnTo>
                  <a:cubicBezTo>
                    <a:pt x="21458" y="7495"/>
                    <a:pt x="21295" y="7664"/>
                    <a:pt x="21098" y="7827"/>
                  </a:cubicBezTo>
                  <a:cubicBezTo>
                    <a:pt x="20508" y="8329"/>
                    <a:pt x="19672" y="8769"/>
                    <a:pt x="18618" y="9145"/>
                  </a:cubicBezTo>
                  <a:cubicBezTo>
                    <a:pt x="16520" y="9891"/>
                    <a:pt x="13745" y="10299"/>
                    <a:pt x="10801" y="10299"/>
                  </a:cubicBezTo>
                  <a:cubicBezTo>
                    <a:pt x="7856" y="10299"/>
                    <a:pt x="5080" y="9891"/>
                    <a:pt x="2982" y="9145"/>
                  </a:cubicBezTo>
                  <a:cubicBezTo>
                    <a:pt x="1928" y="8769"/>
                    <a:pt x="1099" y="8329"/>
                    <a:pt x="504" y="7827"/>
                  </a:cubicBezTo>
                  <a:cubicBezTo>
                    <a:pt x="307" y="7664"/>
                    <a:pt x="142" y="7495"/>
                    <a:pt x="0" y="7320"/>
                  </a:cubicBezTo>
                  <a:close/>
                  <a:moveTo>
                    <a:pt x="0" y="9689"/>
                  </a:moveTo>
                  <a:lnTo>
                    <a:pt x="0" y="10653"/>
                  </a:lnTo>
                  <a:cubicBezTo>
                    <a:pt x="0" y="12771"/>
                    <a:pt x="4836" y="14492"/>
                    <a:pt x="10801" y="14492"/>
                  </a:cubicBezTo>
                  <a:cubicBezTo>
                    <a:pt x="16766" y="14492"/>
                    <a:pt x="21600" y="12777"/>
                    <a:pt x="21600" y="10653"/>
                  </a:cubicBezTo>
                  <a:lnTo>
                    <a:pt x="21600" y="9689"/>
                  </a:lnTo>
                  <a:cubicBezTo>
                    <a:pt x="21458" y="9864"/>
                    <a:pt x="21295" y="10033"/>
                    <a:pt x="21098" y="10197"/>
                  </a:cubicBezTo>
                  <a:cubicBezTo>
                    <a:pt x="20508" y="10698"/>
                    <a:pt x="19672" y="11138"/>
                    <a:pt x="18618" y="11514"/>
                  </a:cubicBezTo>
                  <a:cubicBezTo>
                    <a:pt x="16520" y="12260"/>
                    <a:pt x="13745" y="12668"/>
                    <a:pt x="10801" y="12668"/>
                  </a:cubicBezTo>
                  <a:cubicBezTo>
                    <a:pt x="7856" y="12668"/>
                    <a:pt x="5080" y="12260"/>
                    <a:pt x="2982" y="11514"/>
                  </a:cubicBezTo>
                  <a:cubicBezTo>
                    <a:pt x="1928" y="11138"/>
                    <a:pt x="1099" y="10698"/>
                    <a:pt x="504" y="10197"/>
                  </a:cubicBezTo>
                  <a:cubicBezTo>
                    <a:pt x="307" y="10033"/>
                    <a:pt x="142" y="9864"/>
                    <a:pt x="0" y="9689"/>
                  </a:cubicBezTo>
                  <a:close/>
                  <a:moveTo>
                    <a:pt x="0" y="12059"/>
                  </a:moveTo>
                  <a:lnTo>
                    <a:pt x="0" y="13022"/>
                  </a:lnTo>
                  <a:cubicBezTo>
                    <a:pt x="0" y="15141"/>
                    <a:pt x="4836" y="16862"/>
                    <a:pt x="10801" y="16862"/>
                  </a:cubicBezTo>
                  <a:cubicBezTo>
                    <a:pt x="16766" y="16862"/>
                    <a:pt x="21600" y="15146"/>
                    <a:pt x="21600" y="13022"/>
                  </a:cubicBezTo>
                  <a:lnTo>
                    <a:pt x="21600" y="12059"/>
                  </a:lnTo>
                  <a:cubicBezTo>
                    <a:pt x="21458" y="12233"/>
                    <a:pt x="21295" y="12402"/>
                    <a:pt x="21098" y="12566"/>
                  </a:cubicBezTo>
                  <a:cubicBezTo>
                    <a:pt x="20508" y="13067"/>
                    <a:pt x="19672" y="13507"/>
                    <a:pt x="18618" y="13883"/>
                  </a:cubicBezTo>
                  <a:cubicBezTo>
                    <a:pt x="16520" y="14629"/>
                    <a:pt x="13745" y="15037"/>
                    <a:pt x="10801" y="15037"/>
                  </a:cubicBezTo>
                  <a:cubicBezTo>
                    <a:pt x="7856" y="15037"/>
                    <a:pt x="5080" y="14629"/>
                    <a:pt x="2982" y="13883"/>
                  </a:cubicBezTo>
                  <a:cubicBezTo>
                    <a:pt x="1928" y="13507"/>
                    <a:pt x="1099" y="13067"/>
                    <a:pt x="504" y="12566"/>
                  </a:cubicBezTo>
                  <a:cubicBezTo>
                    <a:pt x="307" y="12402"/>
                    <a:pt x="142" y="12233"/>
                    <a:pt x="0" y="12059"/>
                  </a:cubicBezTo>
                  <a:close/>
                  <a:moveTo>
                    <a:pt x="0" y="14428"/>
                  </a:moveTo>
                  <a:lnTo>
                    <a:pt x="0" y="15391"/>
                  </a:lnTo>
                  <a:cubicBezTo>
                    <a:pt x="0" y="17510"/>
                    <a:pt x="4836" y="19231"/>
                    <a:pt x="10801" y="19231"/>
                  </a:cubicBezTo>
                  <a:cubicBezTo>
                    <a:pt x="16766" y="19231"/>
                    <a:pt x="21600" y="17515"/>
                    <a:pt x="21600" y="15391"/>
                  </a:cubicBezTo>
                  <a:lnTo>
                    <a:pt x="21600" y="14428"/>
                  </a:lnTo>
                  <a:cubicBezTo>
                    <a:pt x="21458" y="14602"/>
                    <a:pt x="21295" y="14772"/>
                    <a:pt x="21098" y="14935"/>
                  </a:cubicBezTo>
                  <a:cubicBezTo>
                    <a:pt x="20508" y="15436"/>
                    <a:pt x="19672" y="15877"/>
                    <a:pt x="18618" y="16252"/>
                  </a:cubicBezTo>
                  <a:cubicBezTo>
                    <a:pt x="16520" y="16998"/>
                    <a:pt x="13745" y="17406"/>
                    <a:pt x="10801" y="17406"/>
                  </a:cubicBezTo>
                  <a:cubicBezTo>
                    <a:pt x="7856" y="17406"/>
                    <a:pt x="5080" y="16998"/>
                    <a:pt x="2982" y="16252"/>
                  </a:cubicBezTo>
                  <a:cubicBezTo>
                    <a:pt x="1928" y="15877"/>
                    <a:pt x="1099" y="15436"/>
                    <a:pt x="504" y="14935"/>
                  </a:cubicBezTo>
                  <a:cubicBezTo>
                    <a:pt x="307" y="14772"/>
                    <a:pt x="142" y="14602"/>
                    <a:pt x="0" y="14428"/>
                  </a:cubicBezTo>
                  <a:close/>
                  <a:moveTo>
                    <a:pt x="0" y="16797"/>
                  </a:moveTo>
                  <a:lnTo>
                    <a:pt x="0" y="17760"/>
                  </a:lnTo>
                  <a:cubicBezTo>
                    <a:pt x="0" y="19879"/>
                    <a:pt x="4836" y="21600"/>
                    <a:pt x="10801" y="21600"/>
                  </a:cubicBezTo>
                  <a:cubicBezTo>
                    <a:pt x="16766" y="21600"/>
                    <a:pt x="21600" y="19879"/>
                    <a:pt x="21600" y="17760"/>
                  </a:cubicBezTo>
                  <a:lnTo>
                    <a:pt x="21600" y="16797"/>
                  </a:lnTo>
                  <a:cubicBezTo>
                    <a:pt x="21458" y="16971"/>
                    <a:pt x="21295" y="17141"/>
                    <a:pt x="21098" y="17304"/>
                  </a:cubicBezTo>
                  <a:cubicBezTo>
                    <a:pt x="20508" y="17805"/>
                    <a:pt x="19672" y="18246"/>
                    <a:pt x="18618" y="18622"/>
                  </a:cubicBezTo>
                  <a:cubicBezTo>
                    <a:pt x="16520" y="19368"/>
                    <a:pt x="13745" y="19775"/>
                    <a:pt x="10801" y="19775"/>
                  </a:cubicBezTo>
                  <a:cubicBezTo>
                    <a:pt x="7856" y="19775"/>
                    <a:pt x="5080" y="19368"/>
                    <a:pt x="2982" y="18622"/>
                  </a:cubicBezTo>
                  <a:cubicBezTo>
                    <a:pt x="1928" y="18246"/>
                    <a:pt x="1099" y="17805"/>
                    <a:pt x="504" y="17304"/>
                  </a:cubicBezTo>
                  <a:cubicBezTo>
                    <a:pt x="307" y="17141"/>
                    <a:pt x="142" y="16971"/>
                    <a:pt x="0" y="16797"/>
                  </a:cubicBezTo>
                  <a:close/>
                </a:path>
              </a:pathLst>
            </a:custGeom>
            <a:solidFill>
              <a:srgbClr val="535353"/>
            </a:solidFill>
            <a:ln w="12700" cap="flat">
              <a:noFill/>
              <a:miter lim="400000"/>
            </a:ln>
            <a:effectLst/>
          </p:spPr>
          <p:txBody>
            <a:bodyPr wrap="square" lIns="50800" tIns="50800" rIns="50800" bIns="50800" numCol="1" anchor="ctr">
              <a:noAutofit/>
            </a:bodyPr>
            <a:lstStyle/>
            <a:p>
              <a:pPr algn="ctr" defTabSz="825500">
                <a:defRPr sz="3200">
                  <a:latin typeface="Helvetica Neue Medium"/>
                  <a:ea typeface="Helvetica Neue Medium"/>
                  <a:cs typeface="Helvetica Neue Medium"/>
                  <a:sym typeface="Helvetica Neue Medium"/>
                </a:defRPr>
              </a:pPr>
              <a:endParaRPr/>
            </a:p>
          </p:txBody>
        </p:sp>
        <p:sp>
          <p:nvSpPr>
            <p:cNvPr id="517" name="Puzzle Piece"/>
            <p:cNvSpPr/>
            <p:nvPr/>
          </p:nvSpPr>
          <p:spPr>
            <a:xfrm>
              <a:off x="2533708" y="0"/>
              <a:ext cx="633785" cy="636061"/>
            </a:xfrm>
            <a:custGeom>
              <a:avLst/>
              <a:gdLst/>
              <a:ahLst/>
              <a:cxnLst>
                <a:cxn ang="0">
                  <a:pos x="wd2" y="hd2"/>
                </a:cxn>
                <a:cxn ang="5400000">
                  <a:pos x="wd2" y="hd2"/>
                </a:cxn>
                <a:cxn ang="10800000">
                  <a:pos x="wd2" y="hd2"/>
                </a:cxn>
                <a:cxn ang="16200000">
                  <a:pos x="wd2" y="hd2"/>
                </a:cxn>
              </a:cxnLst>
              <a:rect l="0" t="0" r="r" b="b"/>
              <a:pathLst>
                <a:path w="21600" h="21600" extrusionOk="0">
                  <a:moveTo>
                    <a:pt x="559" y="0"/>
                  </a:moveTo>
                  <a:cubicBezTo>
                    <a:pt x="251" y="0"/>
                    <a:pt x="0" y="250"/>
                    <a:pt x="0" y="557"/>
                  </a:cubicBezTo>
                  <a:lnTo>
                    <a:pt x="0" y="15411"/>
                  </a:lnTo>
                  <a:cubicBezTo>
                    <a:pt x="0" y="15717"/>
                    <a:pt x="251" y="15967"/>
                    <a:pt x="559" y="15967"/>
                  </a:cubicBezTo>
                  <a:lnTo>
                    <a:pt x="5699" y="15967"/>
                  </a:lnTo>
                  <a:cubicBezTo>
                    <a:pt x="6442" y="16247"/>
                    <a:pt x="6547" y="16971"/>
                    <a:pt x="6548" y="16971"/>
                  </a:cubicBezTo>
                  <a:cubicBezTo>
                    <a:pt x="6592" y="17343"/>
                    <a:pt x="6223" y="17890"/>
                    <a:pt x="6075" y="18092"/>
                  </a:cubicBezTo>
                  <a:cubicBezTo>
                    <a:pt x="5749" y="18463"/>
                    <a:pt x="5552" y="18940"/>
                    <a:pt x="5552" y="19460"/>
                  </a:cubicBezTo>
                  <a:cubicBezTo>
                    <a:pt x="5552" y="20642"/>
                    <a:pt x="6569" y="21600"/>
                    <a:pt x="7823" y="21600"/>
                  </a:cubicBezTo>
                  <a:cubicBezTo>
                    <a:pt x="9077" y="21600"/>
                    <a:pt x="10095" y="20642"/>
                    <a:pt x="10095" y="19460"/>
                  </a:cubicBezTo>
                  <a:cubicBezTo>
                    <a:pt x="10095" y="18976"/>
                    <a:pt x="9923" y="18530"/>
                    <a:pt x="9636" y="18172"/>
                  </a:cubicBezTo>
                  <a:lnTo>
                    <a:pt x="9634" y="18170"/>
                  </a:lnTo>
                  <a:cubicBezTo>
                    <a:pt x="9604" y="18133"/>
                    <a:pt x="9050" y="17422"/>
                    <a:pt x="9104" y="16971"/>
                  </a:cubicBezTo>
                  <a:cubicBezTo>
                    <a:pt x="9104" y="16971"/>
                    <a:pt x="9211" y="16247"/>
                    <a:pt x="9955" y="15967"/>
                  </a:cubicBezTo>
                  <a:lnTo>
                    <a:pt x="15373" y="15967"/>
                  </a:lnTo>
                  <a:cubicBezTo>
                    <a:pt x="15681" y="15967"/>
                    <a:pt x="15932" y="15717"/>
                    <a:pt x="15932" y="15411"/>
                  </a:cubicBezTo>
                  <a:lnTo>
                    <a:pt x="15932" y="9979"/>
                  </a:lnTo>
                  <a:cubicBezTo>
                    <a:pt x="16201" y="9201"/>
                    <a:pt x="16953" y="9092"/>
                    <a:pt x="16953" y="9092"/>
                  </a:cubicBezTo>
                  <a:cubicBezTo>
                    <a:pt x="17326" y="9047"/>
                    <a:pt x="17877" y="9415"/>
                    <a:pt x="18080" y="9562"/>
                  </a:cubicBezTo>
                  <a:cubicBezTo>
                    <a:pt x="18452" y="9888"/>
                    <a:pt x="18930" y="10084"/>
                    <a:pt x="19452" y="10084"/>
                  </a:cubicBezTo>
                  <a:cubicBezTo>
                    <a:pt x="20639" y="10084"/>
                    <a:pt x="21600" y="9070"/>
                    <a:pt x="21600" y="7820"/>
                  </a:cubicBezTo>
                  <a:cubicBezTo>
                    <a:pt x="21600" y="6571"/>
                    <a:pt x="20639" y="5559"/>
                    <a:pt x="19452" y="5559"/>
                  </a:cubicBezTo>
                  <a:cubicBezTo>
                    <a:pt x="18965" y="5559"/>
                    <a:pt x="18518" y="5731"/>
                    <a:pt x="18157" y="6018"/>
                  </a:cubicBezTo>
                  <a:lnTo>
                    <a:pt x="18157" y="6015"/>
                  </a:lnTo>
                  <a:cubicBezTo>
                    <a:pt x="18125" y="6041"/>
                    <a:pt x="17407" y="6598"/>
                    <a:pt x="16953" y="6544"/>
                  </a:cubicBezTo>
                  <a:cubicBezTo>
                    <a:pt x="16953" y="6544"/>
                    <a:pt x="16201" y="6436"/>
                    <a:pt x="15932" y="5658"/>
                  </a:cubicBezTo>
                  <a:lnTo>
                    <a:pt x="15932" y="5036"/>
                  </a:lnTo>
                  <a:lnTo>
                    <a:pt x="15932" y="557"/>
                  </a:lnTo>
                  <a:cubicBezTo>
                    <a:pt x="15932" y="250"/>
                    <a:pt x="15681" y="0"/>
                    <a:pt x="15373" y="0"/>
                  </a:cubicBezTo>
                  <a:lnTo>
                    <a:pt x="9592" y="0"/>
                  </a:lnTo>
                  <a:cubicBezTo>
                    <a:pt x="9174" y="329"/>
                    <a:pt x="9104" y="800"/>
                    <a:pt x="9104" y="800"/>
                  </a:cubicBezTo>
                  <a:cubicBezTo>
                    <a:pt x="9050" y="1253"/>
                    <a:pt x="9609" y="1969"/>
                    <a:pt x="9636" y="2001"/>
                  </a:cubicBezTo>
                  <a:lnTo>
                    <a:pt x="9634" y="2001"/>
                  </a:lnTo>
                  <a:cubicBezTo>
                    <a:pt x="9922" y="2360"/>
                    <a:pt x="10095" y="2804"/>
                    <a:pt x="10095" y="3289"/>
                  </a:cubicBezTo>
                  <a:cubicBezTo>
                    <a:pt x="10095" y="4471"/>
                    <a:pt x="9077" y="5431"/>
                    <a:pt x="7823" y="5431"/>
                  </a:cubicBezTo>
                  <a:cubicBezTo>
                    <a:pt x="6569" y="5431"/>
                    <a:pt x="5552" y="4471"/>
                    <a:pt x="5552" y="3289"/>
                  </a:cubicBezTo>
                  <a:cubicBezTo>
                    <a:pt x="5552" y="2769"/>
                    <a:pt x="5749" y="2294"/>
                    <a:pt x="6075" y="1924"/>
                  </a:cubicBezTo>
                  <a:cubicBezTo>
                    <a:pt x="6223" y="1721"/>
                    <a:pt x="6592" y="1172"/>
                    <a:pt x="6548" y="800"/>
                  </a:cubicBezTo>
                  <a:cubicBezTo>
                    <a:pt x="6548" y="800"/>
                    <a:pt x="6479" y="329"/>
                    <a:pt x="6062" y="0"/>
                  </a:cubicBezTo>
                  <a:lnTo>
                    <a:pt x="559" y="0"/>
                  </a:lnTo>
                  <a:close/>
                </a:path>
              </a:pathLst>
            </a:custGeom>
            <a:solidFill>
              <a:srgbClr val="00A2FF"/>
            </a:solidFill>
            <a:ln w="12700" cap="flat">
              <a:noFill/>
              <a:miter lim="400000"/>
            </a:ln>
            <a:effectLst/>
          </p:spPr>
          <p:txBody>
            <a:bodyPr wrap="square" lIns="50800" tIns="50800" rIns="50800" bIns="50800" numCol="1" anchor="ctr">
              <a:noAutofit/>
            </a:bodyPr>
            <a:lstStyle/>
            <a:p>
              <a:pPr algn="ctr" defTabSz="825500">
                <a:defRPr sz="3200">
                  <a:latin typeface="Helvetica Neue Medium"/>
                  <a:ea typeface="Helvetica Neue Medium"/>
                  <a:cs typeface="Helvetica Neue Medium"/>
                  <a:sym typeface="Helvetica Neue Medium"/>
                </a:defRPr>
              </a:pPr>
              <a:endParaRPr/>
            </a:p>
          </p:txBody>
        </p:sp>
        <p:sp>
          <p:nvSpPr>
            <p:cNvPr id="518" name="Puzzle Piece"/>
            <p:cNvSpPr/>
            <p:nvPr/>
          </p:nvSpPr>
          <p:spPr>
            <a:xfrm>
              <a:off x="2533708" y="930524"/>
              <a:ext cx="633785" cy="636062"/>
            </a:xfrm>
            <a:custGeom>
              <a:avLst/>
              <a:gdLst/>
              <a:ahLst/>
              <a:cxnLst>
                <a:cxn ang="0">
                  <a:pos x="wd2" y="hd2"/>
                </a:cxn>
                <a:cxn ang="5400000">
                  <a:pos x="wd2" y="hd2"/>
                </a:cxn>
                <a:cxn ang="10800000">
                  <a:pos x="wd2" y="hd2"/>
                </a:cxn>
                <a:cxn ang="16200000">
                  <a:pos x="wd2" y="hd2"/>
                </a:cxn>
              </a:cxnLst>
              <a:rect l="0" t="0" r="r" b="b"/>
              <a:pathLst>
                <a:path w="21600" h="21600" extrusionOk="0">
                  <a:moveTo>
                    <a:pt x="559" y="0"/>
                  </a:moveTo>
                  <a:cubicBezTo>
                    <a:pt x="251" y="0"/>
                    <a:pt x="0" y="250"/>
                    <a:pt x="0" y="557"/>
                  </a:cubicBezTo>
                  <a:lnTo>
                    <a:pt x="0" y="15411"/>
                  </a:lnTo>
                  <a:cubicBezTo>
                    <a:pt x="0" y="15717"/>
                    <a:pt x="251" y="15967"/>
                    <a:pt x="559" y="15967"/>
                  </a:cubicBezTo>
                  <a:lnTo>
                    <a:pt x="5699" y="15967"/>
                  </a:lnTo>
                  <a:cubicBezTo>
                    <a:pt x="6442" y="16247"/>
                    <a:pt x="6547" y="16971"/>
                    <a:pt x="6548" y="16971"/>
                  </a:cubicBezTo>
                  <a:cubicBezTo>
                    <a:pt x="6592" y="17343"/>
                    <a:pt x="6223" y="17890"/>
                    <a:pt x="6075" y="18092"/>
                  </a:cubicBezTo>
                  <a:cubicBezTo>
                    <a:pt x="5749" y="18463"/>
                    <a:pt x="5552" y="18940"/>
                    <a:pt x="5552" y="19460"/>
                  </a:cubicBezTo>
                  <a:cubicBezTo>
                    <a:pt x="5552" y="20642"/>
                    <a:pt x="6569" y="21600"/>
                    <a:pt x="7823" y="21600"/>
                  </a:cubicBezTo>
                  <a:cubicBezTo>
                    <a:pt x="9077" y="21600"/>
                    <a:pt x="10095" y="20642"/>
                    <a:pt x="10095" y="19460"/>
                  </a:cubicBezTo>
                  <a:cubicBezTo>
                    <a:pt x="10095" y="18976"/>
                    <a:pt x="9923" y="18530"/>
                    <a:pt x="9636" y="18172"/>
                  </a:cubicBezTo>
                  <a:lnTo>
                    <a:pt x="9634" y="18170"/>
                  </a:lnTo>
                  <a:cubicBezTo>
                    <a:pt x="9604" y="18133"/>
                    <a:pt x="9050" y="17422"/>
                    <a:pt x="9104" y="16971"/>
                  </a:cubicBezTo>
                  <a:cubicBezTo>
                    <a:pt x="9104" y="16971"/>
                    <a:pt x="9211" y="16247"/>
                    <a:pt x="9955" y="15967"/>
                  </a:cubicBezTo>
                  <a:lnTo>
                    <a:pt x="15373" y="15967"/>
                  </a:lnTo>
                  <a:cubicBezTo>
                    <a:pt x="15681" y="15967"/>
                    <a:pt x="15932" y="15717"/>
                    <a:pt x="15932" y="15411"/>
                  </a:cubicBezTo>
                  <a:lnTo>
                    <a:pt x="15932" y="9979"/>
                  </a:lnTo>
                  <a:cubicBezTo>
                    <a:pt x="16201" y="9201"/>
                    <a:pt x="16953" y="9092"/>
                    <a:pt x="16953" y="9092"/>
                  </a:cubicBezTo>
                  <a:cubicBezTo>
                    <a:pt x="17326" y="9047"/>
                    <a:pt x="17877" y="9415"/>
                    <a:pt x="18080" y="9562"/>
                  </a:cubicBezTo>
                  <a:cubicBezTo>
                    <a:pt x="18452" y="9888"/>
                    <a:pt x="18930" y="10084"/>
                    <a:pt x="19452" y="10084"/>
                  </a:cubicBezTo>
                  <a:cubicBezTo>
                    <a:pt x="20639" y="10084"/>
                    <a:pt x="21600" y="9070"/>
                    <a:pt x="21600" y="7820"/>
                  </a:cubicBezTo>
                  <a:cubicBezTo>
                    <a:pt x="21600" y="6571"/>
                    <a:pt x="20639" y="5559"/>
                    <a:pt x="19452" y="5559"/>
                  </a:cubicBezTo>
                  <a:cubicBezTo>
                    <a:pt x="18965" y="5559"/>
                    <a:pt x="18518" y="5731"/>
                    <a:pt x="18157" y="6018"/>
                  </a:cubicBezTo>
                  <a:lnTo>
                    <a:pt x="18157" y="6015"/>
                  </a:lnTo>
                  <a:cubicBezTo>
                    <a:pt x="18125" y="6041"/>
                    <a:pt x="17407" y="6598"/>
                    <a:pt x="16953" y="6544"/>
                  </a:cubicBezTo>
                  <a:cubicBezTo>
                    <a:pt x="16953" y="6544"/>
                    <a:pt x="16201" y="6436"/>
                    <a:pt x="15932" y="5658"/>
                  </a:cubicBezTo>
                  <a:lnTo>
                    <a:pt x="15932" y="5036"/>
                  </a:lnTo>
                  <a:lnTo>
                    <a:pt x="15932" y="557"/>
                  </a:lnTo>
                  <a:cubicBezTo>
                    <a:pt x="15932" y="250"/>
                    <a:pt x="15681" y="0"/>
                    <a:pt x="15373" y="0"/>
                  </a:cubicBezTo>
                  <a:lnTo>
                    <a:pt x="9592" y="0"/>
                  </a:lnTo>
                  <a:cubicBezTo>
                    <a:pt x="9174" y="329"/>
                    <a:pt x="9104" y="800"/>
                    <a:pt x="9104" y="800"/>
                  </a:cubicBezTo>
                  <a:cubicBezTo>
                    <a:pt x="9050" y="1253"/>
                    <a:pt x="9609" y="1969"/>
                    <a:pt x="9636" y="2001"/>
                  </a:cubicBezTo>
                  <a:lnTo>
                    <a:pt x="9634" y="2001"/>
                  </a:lnTo>
                  <a:cubicBezTo>
                    <a:pt x="9922" y="2360"/>
                    <a:pt x="10095" y="2804"/>
                    <a:pt x="10095" y="3289"/>
                  </a:cubicBezTo>
                  <a:cubicBezTo>
                    <a:pt x="10095" y="4471"/>
                    <a:pt x="9077" y="5431"/>
                    <a:pt x="7823" y="5431"/>
                  </a:cubicBezTo>
                  <a:cubicBezTo>
                    <a:pt x="6569" y="5431"/>
                    <a:pt x="5552" y="4471"/>
                    <a:pt x="5552" y="3289"/>
                  </a:cubicBezTo>
                  <a:cubicBezTo>
                    <a:pt x="5552" y="2769"/>
                    <a:pt x="5749" y="2294"/>
                    <a:pt x="6075" y="1924"/>
                  </a:cubicBezTo>
                  <a:cubicBezTo>
                    <a:pt x="6223" y="1721"/>
                    <a:pt x="6592" y="1172"/>
                    <a:pt x="6548" y="800"/>
                  </a:cubicBezTo>
                  <a:cubicBezTo>
                    <a:pt x="6548" y="800"/>
                    <a:pt x="6479" y="329"/>
                    <a:pt x="6062" y="0"/>
                  </a:cubicBezTo>
                  <a:lnTo>
                    <a:pt x="559" y="0"/>
                  </a:lnTo>
                  <a:close/>
                </a:path>
              </a:pathLst>
            </a:custGeom>
            <a:solidFill>
              <a:srgbClr val="1DB100"/>
            </a:solidFill>
            <a:ln w="12700" cap="flat">
              <a:noFill/>
              <a:miter lim="400000"/>
            </a:ln>
            <a:effectLst/>
          </p:spPr>
          <p:txBody>
            <a:bodyPr wrap="square" lIns="50800" tIns="50800" rIns="50800" bIns="50800" numCol="1" anchor="ctr">
              <a:noAutofit/>
            </a:bodyPr>
            <a:lstStyle/>
            <a:p>
              <a:pPr algn="ctr" defTabSz="825500">
                <a:defRPr sz="3200">
                  <a:latin typeface="Helvetica Neue Medium"/>
                  <a:ea typeface="Helvetica Neue Medium"/>
                  <a:cs typeface="Helvetica Neue Medium"/>
                  <a:sym typeface="Helvetica Neue Medium"/>
                </a:defRPr>
              </a:pPr>
              <a:endParaRPr/>
            </a:p>
          </p:txBody>
        </p:sp>
        <p:sp>
          <p:nvSpPr>
            <p:cNvPr id="519" name="Puzzle Piece"/>
            <p:cNvSpPr/>
            <p:nvPr/>
          </p:nvSpPr>
          <p:spPr>
            <a:xfrm>
              <a:off x="2533708" y="1861049"/>
              <a:ext cx="633785" cy="636061"/>
            </a:xfrm>
            <a:custGeom>
              <a:avLst/>
              <a:gdLst/>
              <a:ahLst/>
              <a:cxnLst>
                <a:cxn ang="0">
                  <a:pos x="wd2" y="hd2"/>
                </a:cxn>
                <a:cxn ang="5400000">
                  <a:pos x="wd2" y="hd2"/>
                </a:cxn>
                <a:cxn ang="10800000">
                  <a:pos x="wd2" y="hd2"/>
                </a:cxn>
                <a:cxn ang="16200000">
                  <a:pos x="wd2" y="hd2"/>
                </a:cxn>
              </a:cxnLst>
              <a:rect l="0" t="0" r="r" b="b"/>
              <a:pathLst>
                <a:path w="21600" h="21600" extrusionOk="0">
                  <a:moveTo>
                    <a:pt x="559" y="0"/>
                  </a:moveTo>
                  <a:cubicBezTo>
                    <a:pt x="251" y="0"/>
                    <a:pt x="0" y="250"/>
                    <a:pt x="0" y="557"/>
                  </a:cubicBezTo>
                  <a:lnTo>
                    <a:pt x="0" y="15411"/>
                  </a:lnTo>
                  <a:cubicBezTo>
                    <a:pt x="0" y="15717"/>
                    <a:pt x="251" y="15967"/>
                    <a:pt x="559" y="15967"/>
                  </a:cubicBezTo>
                  <a:lnTo>
                    <a:pt x="5699" y="15967"/>
                  </a:lnTo>
                  <a:cubicBezTo>
                    <a:pt x="6442" y="16247"/>
                    <a:pt x="6547" y="16971"/>
                    <a:pt x="6548" y="16971"/>
                  </a:cubicBezTo>
                  <a:cubicBezTo>
                    <a:pt x="6592" y="17343"/>
                    <a:pt x="6223" y="17890"/>
                    <a:pt x="6075" y="18092"/>
                  </a:cubicBezTo>
                  <a:cubicBezTo>
                    <a:pt x="5749" y="18463"/>
                    <a:pt x="5552" y="18940"/>
                    <a:pt x="5552" y="19460"/>
                  </a:cubicBezTo>
                  <a:cubicBezTo>
                    <a:pt x="5552" y="20642"/>
                    <a:pt x="6569" y="21600"/>
                    <a:pt x="7823" y="21600"/>
                  </a:cubicBezTo>
                  <a:cubicBezTo>
                    <a:pt x="9077" y="21600"/>
                    <a:pt x="10095" y="20642"/>
                    <a:pt x="10095" y="19460"/>
                  </a:cubicBezTo>
                  <a:cubicBezTo>
                    <a:pt x="10095" y="18976"/>
                    <a:pt x="9923" y="18530"/>
                    <a:pt x="9636" y="18172"/>
                  </a:cubicBezTo>
                  <a:lnTo>
                    <a:pt x="9634" y="18170"/>
                  </a:lnTo>
                  <a:cubicBezTo>
                    <a:pt x="9604" y="18133"/>
                    <a:pt x="9050" y="17422"/>
                    <a:pt x="9104" y="16971"/>
                  </a:cubicBezTo>
                  <a:cubicBezTo>
                    <a:pt x="9104" y="16971"/>
                    <a:pt x="9211" y="16247"/>
                    <a:pt x="9955" y="15967"/>
                  </a:cubicBezTo>
                  <a:lnTo>
                    <a:pt x="15373" y="15967"/>
                  </a:lnTo>
                  <a:cubicBezTo>
                    <a:pt x="15681" y="15967"/>
                    <a:pt x="15932" y="15717"/>
                    <a:pt x="15932" y="15411"/>
                  </a:cubicBezTo>
                  <a:lnTo>
                    <a:pt x="15932" y="9979"/>
                  </a:lnTo>
                  <a:cubicBezTo>
                    <a:pt x="16201" y="9201"/>
                    <a:pt x="16953" y="9092"/>
                    <a:pt x="16953" y="9092"/>
                  </a:cubicBezTo>
                  <a:cubicBezTo>
                    <a:pt x="17326" y="9047"/>
                    <a:pt x="17877" y="9415"/>
                    <a:pt x="18080" y="9562"/>
                  </a:cubicBezTo>
                  <a:cubicBezTo>
                    <a:pt x="18452" y="9888"/>
                    <a:pt x="18930" y="10084"/>
                    <a:pt x="19452" y="10084"/>
                  </a:cubicBezTo>
                  <a:cubicBezTo>
                    <a:pt x="20639" y="10084"/>
                    <a:pt x="21600" y="9070"/>
                    <a:pt x="21600" y="7820"/>
                  </a:cubicBezTo>
                  <a:cubicBezTo>
                    <a:pt x="21600" y="6571"/>
                    <a:pt x="20639" y="5559"/>
                    <a:pt x="19452" y="5559"/>
                  </a:cubicBezTo>
                  <a:cubicBezTo>
                    <a:pt x="18965" y="5559"/>
                    <a:pt x="18518" y="5731"/>
                    <a:pt x="18157" y="6018"/>
                  </a:cubicBezTo>
                  <a:lnTo>
                    <a:pt x="18157" y="6015"/>
                  </a:lnTo>
                  <a:cubicBezTo>
                    <a:pt x="18125" y="6041"/>
                    <a:pt x="17407" y="6598"/>
                    <a:pt x="16953" y="6544"/>
                  </a:cubicBezTo>
                  <a:cubicBezTo>
                    <a:pt x="16953" y="6544"/>
                    <a:pt x="16201" y="6436"/>
                    <a:pt x="15932" y="5658"/>
                  </a:cubicBezTo>
                  <a:lnTo>
                    <a:pt x="15932" y="5036"/>
                  </a:lnTo>
                  <a:lnTo>
                    <a:pt x="15932" y="557"/>
                  </a:lnTo>
                  <a:cubicBezTo>
                    <a:pt x="15932" y="250"/>
                    <a:pt x="15681" y="0"/>
                    <a:pt x="15373" y="0"/>
                  </a:cubicBezTo>
                  <a:lnTo>
                    <a:pt x="9592" y="0"/>
                  </a:lnTo>
                  <a:cubicBezTo>
                    <a:pt x="9174" y="329"/>
                    <a:pt x="9104" y="800"/>
                    <a:pt x="9104" y="800"/>
                  </a:cubicBezTo>
                  <a:cubicBezTo>
                    <a:pt x="9050" y="1253"/>
                    <a:pt x="9609" y="1969"/>
                    <a:pt x="9636" y="2001"/>
                  </a:cubicBezTo>
                  <a:lnTo>
                    <a:pt x="9634" y="2001"/>
                  </a:lnTo>
                  <a:cubicBezTo>
                    <a:pt x="9922" y="2360"/>
                    <a:pt x="10095" y="2804"/>
                    <a:pt x="10095" y="3289"/>
                  </a:cubicBezTo>
                  <a:cubicBezTo>
                    <a:pt x="10095" y="4471"/>
                    <a:pt x="9077" y="5431"/>
                    <a:pt x="7823" y="5431"/>
                  </a:cubicBezTo>
                  <a:cubicBezTo>
                    <a:pt x="6569" y="5431"/>
                    <a:pt x="5552" y="4471"/>
                    <a:pt x="5552" y="3289"/>
                  </a:cubicBezTo>
                  <a:cubicBezTo>
                    <a:pt x="5552" y="2769"/>
                    <a:pt x="5749" y="2294"/>
                    <a:pt x="6075" y="1924"/>
                  </a:cubicBezTo>
                  <a:cubicBezTo>
                    <a:pt x="6223" y="1721"/>
                    <a:pt x="6592" y="1172"/>
                    <a:pt x="6548" y="800"/>
                  </a:cubicBezTo>
                  <a:cubicBezTo>
                    <a:pt x="6548" y="800"/>
                    <a:pt x="6479" y="329"/>
                    <a:pt x="6062" y="0"/>
                  </a:cubicBezTo>
                  <a:lnTo>
                    <a:pt x="559" y="0"/>
                  </a:lnTo>
                  <a:close/>
                </a:path>
              </a:pathLst>
            </a:custGeom>
            <a:solidFill>
              <a:srgbClr val="CB297B"/>
            </a:solidFill>
            <a:ln w="12700" cap="flat">
              <a:noFill/>
              <a:miter lim="400000"/>
            </a:ln>
            <a:effectLst/>
          </p:spPr>
          <p:txBody>
            <a:bodyPr wrap="square" lIns="50800" tIns="50800" rIns="50800" bIns="50800" numCol="1" anchor="ctr">
              <a:noAutofit/>
            </a:bodyPr>
            <a:lstStyle/>
            <a:p>
              <a:pPr algn="ctr" defTabSz="825500">
                <a:defRPr sz="3200">
                  <a:latin typeface="Helvetica Neue Medium"/>
                  <a:ea typeface="Helvetica Neue Medium"/>
                  <a:cs typeface="Helvetica Neue Medium"/>
                  <a:sym typeface="Helvetica Neue Medium"/>
                </a:defRPr>
              </a:pPr>
              <a:endParaRPr/>
            </a:p>
          </p:txBody>
        </p:sp>
        <p:sp>
          <p:nvSpPr>
            <p:cNvPr id="520" name="Puzzle Piece"/>
            <p:cNvSpPr/>
            <p:nvPr/>
          </p:nvSpPr>
          <p:spPr>
            <a:xfrm>
              <a:off x="2533708" y="2791573"/>
              <a:ext cx="633785" cy="636061"/>
            </a:xfrm>
            <a:custGeom>
              <a:avLst/>
              <a:gdLst/>
              <a:ahLst/>
              <a:cxnLst>
                <a:cxn ang="0">
                  <a:pos x="wd2" y="hd2"/>
                </a:cxn>
                <a:cxn ang="5400000">
                  <a:pos x="wd2" y="hd2"/>
                </a:cxn>
                <a:cxn ang="10800000">
                  <a:pos x="wd2" y="hd2"/>
                </a:cxn>
                <a:cxn ang="16200000">
                  <a:pos x="wd2" y="hd2"/>
                </a:cxn>
              </a:cxnLst>
              <a:rect l="0" t="0" r="r" b="b"/>
              <a:pathLst>
                <a:path w="21600" h="21600" extrusionOk="0">
                  <a:moveTo>
                    <a:pt x="559" y="0"/>
                  </a:moveTo>
                  <a:cubicBezTo>
                    <a:pt x="251" y="0"/>
                    <a:pt x="0" y="250"/>
                    <a:pt x="0" y="557"/>
                  </a:cubicBezTo>
                  <a:lnTo>
                    <a:pt x="0" y="15411"/>
                  </a:lnTo>
                  <a:cubicBezTo>
                    <a:pt x="0" y="15717"/>
                    <a:pt x="251" y="15967"/>
                    <a:pt x="559" y="15967"/>
                  </a:cubicBezTo>
                  <a:lnTo>
                    <a:pt x="5699" y="15967"/>
                  </a:lnTo>
                  <a:cubicBezTo>
                    <a:pt x="6442" y="16247"/>
                    <a:pt x="6547" y="16971"/>
                    <a:pt x="6548" y="16971"/>
                  </a:cubicBezTo>
                  <a:cubicBezTo>
                    <a:pt x="6592" y="17343"/>
                    <a:pt x="6223" y="17890"/>
                    <a:pt x="6075" y="18092"/>
                  </a:cubicBezTo>
                  <a:cubicBezTo>
                    <a:pt x="5749" y="18463"/>
                    <a:pt x="5552" y="18940"/>
                    <a:pt x="5552" y="19460"/>
                  </a:cubicBezTo>
                  <a:cubicBezTo>
                    <a:pt x="5552" y="20642"/>
                    <a:pt x="6569" y="21600"/>
                    <a:pt x="7823" y="21600"/>
                  </a:cubicBezTo>
                  <a:cubicBezTo>
                    <a:pt x="9077" y="21600"/>
                    <a:pt x="10095" y="20642"/>
                    <a:pt x="10095" y="19460"/>
                  </a:cubicBezTo>
                  <a:cubicBezTo>
                    <a:pt x="10095" y="18976"/>
                    <a:pt x="9923" y="18530"/>
                    <a:pt x="9636" y="18172"/>
                  </a:cubicBezTo>
                  <a:lnTo>
                    <a:pt x="9634" y="18170"/>
                  </a:lnTo>
                  <a:cubicBezTo>
                    <a:pt x="9604" y="18133"/>
                    <a:pt x="9050" y="17422"/>
                    <a:pt x="9104" y="16971"/>
                  </a:cubicBezTo>
                  <a:cubicBezTo>
                    <a:pt x="9104" y="16971"/>
                    <a:pt x="9211" y="16247"/>
                    <a:pt x="9955" y="15967"/>
                  </a:cubicBezTo>
                  <a:lnTo>
                    <a:pt x="15373" y="15967"/>
                  </a:lnTo>
                  <a:cubicBezTo>
                    <a:pt x="15681" y="15967"/>
                    <a:pt x="15932" y="15717"/>
                    <a:pt x="15932" y="15411"/>
                  </a:cubicBezTo>
                  <a:lnTo>
                    <a:pt x="15932" y="9979"/>
                  </a:lnTo>
                  <a:cubicBezTo>
                    <a:pt x="16201" y="9201"/>
                    <a:pt x="16953" y="9092"/>
                    <a:pt x="16953" y="9092"/>
                  </a:cubicBezTo>
                  <a:cubicBezTo>
                    <a:pt x="17326" y="9047"/>
                    <a:pt x="17877" y="9415"/>
                    <a:pt x="18080" y="9562"/>
                  </a:cubicBezTo>
                  <a:cubicBezTo>
                    <a:pt x="18452" y="9888"/>
                    <a:pt x="18930" y="10084"/>
                    <a:pt x="19452" y="10084"/>
                  </a:cubicBezTo>
                  <a:cubicBezTo>
                    <a:pt x="20639" y="10084"/>
                    <a:pt x="21600" y="9070"/>
                    <a:pt x="21600" y="7820"/>
                  </a:cubicBezTo>
                  <a:cubicBezTo>
                    <a:pt x="21600" y="6571"/>
                    <a:pt x="20639" y="5559"/>
                    <a:pt x="19452" y="5559"/>
                  </a:cubicBezTo>
                  <a:cubicBezTo>
                    <a:pt x="18965" y="5559"/>
                    <a:pt x="18518" y="5731"/>
                    <a:pt x="18157" y="6018"/>
                  </a:cubicBezTo>
                  <a:lnTo>
                    <a:pt x="18157" y="6015"/>
                  </a:lnTo>
                  <a:cubicBezTo>
                    <a:pt x="18125" y="6041"/>
                    <a:pt x="17407" y="6598"/>
                    <a:pt x="16953" y="6544"/>
                  </a:cubicBezTo>
                  <a:cubicBezTo>
                    <a:pt x="16953" y="6544"/>
                    <a:pt x="16201" y="6436"/>
                    <a:pt x="15932" y="5658"/>
                  </a:cubicBezTo>
                  <a:lnTo>
                    <a:pt x="15932" y="5036"/>
                  </a:lnTo>
                  <a:lnTo>
                    <a:pt x="15932" y="557"/>
                  </a:lnTo>
                  <a:cubicBezTo>
                    <a:pt x="15932" y="250"/>
                    <a:pt x="15681" y="0"/>
                    <a:pt x="15373" y="0"/>
                  </a:cubicBezTo>
                  <a:lnTo>
                    <a:pt x="9592" y="0"/>
                  </a:lnTo>
                  <a:cubicBezTo>
                    <a:pt x="9174" y="329"/>
                    <a:pt x="9104" y="800"/>
                    <a:pt x="9104" y="800"/>
                  </a:cubicBezTo>
                  <a:cubicBezTo>
                    <a:pt x="9050" y="1253"/>
                    <a:pt x="9609" y="1969"/>
                    <a:pt x="9636" y="2001"/>
                  </a:cubicBezTo>
                  <a:lnTo>
                    <a:pt x="9634" y="2001"/>
                  </a:lnTo>
                  <a:cubicBezTo>
                    <a:pt x="9922" y="2360"/>
                    <a:pt x="10095" y="2804"/>
                    <a:pt x="10095" y="3289"/>
                  </a:cubicBezTo>
                  <a:cubicBezTo>
                    <a:pt x="10095" y="4471"/>
                    <a:pt x="9077" y="5431"/>
                    <a:pt x="7823" y="5431"/>
                  </a:cubicBezTo>
                  <a:cubicBezTo>
                    <a:pt x="6569" y="5431"/>
                    <a:pt x="5552" y="4471"/>
                    <a:pt x="5552" y="3289"/>
                  </a:cubicBezTo>
                  <a:cubicBezTo>
                    <a:pt x="5552" y="2769"/>
                    <a:pt x="5749" y="2294"/>
                    <a:pt x="6075" y="1924"/>
                  </a:cubicBezTo>
                  <a:cubicBezTo>
                    <a:pt x="6223" y="1721"/>
                    <a:pt x="6592" y="1172"/>
                    <a:pt x="6548" y="800"/>
                  </a:cubicBezTo>
                  <a:cubicBezTo>
                    <a:pt x="6548" y="800"/>
                    <a:pt x="6479" y="329"/>
                    <a:pt x="6062" y="0"/>
                  </a:cubicBezTo>
                  <a:lnTo>
                    <a:pt x="559" y="0"/>
                  </a:lnTo>
                  <a:close/>
                </a:path>
              </a:pathLst>
            </a:custGeom>
            <a:solidFill>
              <a:srgbClr val="EE220D"/>
            </a:solidFill>
            <a:ln w="12700" cap="flat">
              <a:noFill/>
              <a:miter lim="400000"/>
            </a:ln>
            <a:effectLst/>
          </p:spPr>
          <p:txBody>
            <a:bodyPr wrap="square" lIns="50800" tIns="50800" rIns="50800" bIns="50800" numCol="1" anchor="ctr">
              <a:noAutofit/>
            </a:bodyPr>
            <a:lstStyle/>
            <a:p>
              <a:pPr algn="ctr" defTabSz="825500">
                <a:defRPr sz="3200">
                  <a:latin typeface="Helvetica Neue Medium"/>
                  <a:ea typeface="Helvetica Neue Medium"/>
                  <a:cs typeface="Helvetica Neue Medium"/>
                  <a:sym typeface="Helvetica Neue Medium"/>
                </a:defRPr>
              </a:pPr>
              <a:endParaRPr/>
            </a:p>
          </p:txBody>
        </p:sp>
        <p:sp>
          <p:nvSpPr>
            <p:cNvPr id="521" name="Brain"/>
            <p:cNvSpPr/>
            <p:nvPr/>
          </p:nvSpPr>
          <p:spPr>
            <a:xfrm>
              <a:off x="8806649" y="723833"/>
              <a:ext cx="1497450" cy="1148863"/>
            </a:xfrm>
            <a:custGeom>
              <a:avLst/>
              <a:gdLst/>
              <a:ahLst/>
              <a:cxnLst>
                <a:cxn ang="0">
                  <a:pos x="wd2" y="hd2"/>
                </a:cxn>
                <a:cxn ang="5400000">
                  <a:pos x="wd2" y="hd2"/>
                </a:cxn>
                <a:cxn ang="10800000">
                  <a:pos x="wd2" y="hd2"/>
                </a:cxn>
                <a:cxn ang="16200000">
                  <a:pos x="wd2" y="hd2"/>
                </a:cxn>
              </a:cxnLst>
              <a:rect l="0" t="0" r="r" b="b"/>
              <a:pathLst>
                <a:path w="20765" h="21427" extrusionOk="0">
                  <a:moveTo>
                    <a:pt x="7654" y="1"/>
                  </a:moveTo>
                  <a:cubicBezTo>
                    <a:pt x="6294" y="20"/>
                    <a:pt x="4753" y="903"/>
                    <a:pt x="4110" y="2532"/>
                  </a:cubicBezTo>
                  <a:cubicBezTo>
                    <a:pt x="4110" y="2532"/>
                    <a:pt x="4104" y="2532"/>
                    <a:pt x="4104" y="2532"/>
                  </a:cubicBezTo>
                  <a:cubicBezTo>
                    <a:pt x="3722" y="3624"/>
                    <a:pt x="3929" y="4445"/>
                    <a:pt x="3945" y="4495"/>
                  </a:cubicBezTo>
                  <a:cubicBezTo>
                    <a:pt x="3976" y="4602"/>
                    <a:pt x="3935" y="4724"/>
                    <a:pt x="3855" y="4767"/>
                  </a:cubicBezTo>
                  <a:cubicBezTo>
                    <a:pt x="3839" y="4774"/>
                    <a:pt x="3828" y="4781"/>
                    <a:pt x="3812" y="4781"/>
                  </a:cubicBezTo>
                  <a:cubicBezTo>
                    <a:pt x="3743" y="4788"/>
                    <a:pt x="3679" y="4730"/>
                    <a:pt x="3653" y="4644"/>
                  </a:cubicBezTo>
                  <a:cubicBezTo>
                    <a:pt x="3642" y="4595"/>
                    <a:pt x="3430" y="3790"/>
                    <a:pt x="3722" y="2691"/>
                  </a:cubicBezTo>
                  <a:cubicBezTo>
                    <a:pt x="3754" y="2562"/>
                    <a:pt x="3690" y="2425"/>
                    <a:pt x="3590" y="2425"/>
                  </a:cubicBezTo>
                  <a:cubicBezTo>
                    <a:pt x="1950" y="2425"/>
                    <a:pt x="273" y="5524"/>
                    <a:pt x="347" y="7372"/>
                  </a:cubicBezTo>
                  <a:cubicBezTo>
                    <a:pt x="353" y="7515"/>
                    <a:pt x="475" y="7579"/>
                    <a:pt x="555" y="7493"/>
                  </a:cubicBezTo>
                  <a:cubicBezTo>
                    <a:pt x="778" y="7236"/>
                    <a:pt x="1021" y="7029"/>
                    <a:pt x="1281" y="6886"/>
                  </a:cubicBezTo>
                  <a:cubicBezTo>
                    <a:pt x="1350" y="6850"/>
                    <a:pt x="1429" y="6879"/>
                    <a:pt x="1472" y="6964"/>
                  </a:cubicBezTo>
                  <a:cubicBezTo>
                    <a:pt x="1530" y="7078"/>
                    <a:pt x="1487" y="7236"/>
                    <a:pt x="1397" y="7279"/>
                  </a:cubicBezTo>
                  <a:cubicBezTo>
                    <a:pt x="1036" y="7471"/>
                    <a:pt x="750" y="7772"/>
                    <a:pt x="516" y="8129"/>
                  </a:cubicBezTo>
                  <a:cubicBezTo>
                    <a:pt x="-529" y="10034"/>
                    <a:pt x="140" y="12853"/>
                    <a:pt x="1392" y="14423"/>
                  </a:cubicBezTo>
                  <a:cubicBezTo>
                    <a:pt x="1610" y="14680"/>
                    <a:pt x="1833" y="14902"/>
                    <a:pt x="2056" y="15088"/>
                  </a:cubicBezTo>
                  <a:cubicBezTo>
                    <a:pt x="2156" y="15166"/>
                    <a:pt x="2358" y="15310"/>
                    <a:pt x="2352" y="15324"/>
                  </a:cubicBezTo>
                  <a:cubicBezTo>
                    <a:pt x="3759" y="16381"/>
                    <a:pt x="5347" y="16295"/>
                    <a:pt x="5973" y="16216"/>
                  </a:cubicBezTo>
                  <a:cubicBezTo>
                    <a:pt x="6105" y="16202"/>
                    <a:pt x="6238" y="16244"/>
                    <a:pt x="6344" y="16344"/>
                  </a:cubicBezTo>
                  <a:cubicBezTo>
                    <a:pt x="6567" y="16543"/>
                    <a:pt x="8073" y="17950"/>
                    <a:pt x="10605" y="17872"/>
                  </a:cubicBezTo>
                  <a:cubicBezTo>
                    <a:pt x="11231" y="17850"/>
                    <a:pt x="12001" y="17751"/>
                    <a:pt x="12824" y="17401"/>
                  </a:cubicBezTo>
                  <a:cubicBezTo>
                    <a:pt x="13912" y="16937"/>
                    <a:pt x="14755" y="15760"/>
                    <a:pt x="14686" y="14325"/>
                  </a:cubicBezTo>
                  <a:cubicBezTo>
                    <a:pt x="14506" y="12369"/>
                    <a:pt x="13817" y="11205"/>
                    <a:pt x="12469" y="10377"/>
                  </a:cubicBezTo>
                  <a:cubicBezTo>
                    <a:pt x="11806" y="9970"/>
                    <a:pt x="11046" y="9898"/>
                    <a:pt x="10467" y="9926"/>
                  </a:cubicBezTo>
                  <a:cubicBezTo>
                    <a:pt x="10122" y="9948"/>
                    <a:pt x="9815" y="9999"/>
                    <a:pt x="9550" y="10056"/>
                  </a:cubicBezTo>
                  <a:lnTo>
                    <a:pt x="9512" y="10069"/>
                  </a:lnTo>
                  <a:cubicBezTo>
                    <a:pt x="8599" y="10283"/>
                    <a:pt x="8137" y="10662"/>
                    <a:pt x="8132" y="10669"/>
                  </a:cubicBezTo>
                  <a:cubicBezTo>
                    <a:pt x="8111" y="10691"/>
                    <a:pt x="8085" y="10698"/>
                    <a:pt x="8064" y="10698"/>
                  </a:cubicBezTo>
                  <a:cubicBezTo>
                    <a:pt x="8006" y="10705"/>
                    <a:pt x="7952" y="10669"/>
                    <a:pt x="7920" y="10598"/>
                  </a:cubicBezTo>
                  <a:cubicBezTo>
                    <a:pt x="7872" y="10498"/>
                    <a:pt x="7899" y="10370"/>
                    <a:pt x="7968" y="10306"/>
                  </a:cubicBezTo>
                  <a:cubicBezTo>
                    <a:pt x="7989" y="10291"/>
                    <a:pt x="8266" y="10062"/>
                    <a:pt x="8807" y="9848"/>
                  </a:cubicBezTo>
                  <a:cubicBezTo>
                    <a:pt x="8903" y="9813"/>
                    <a:pt x="8918" y="9641"/>
                    <a:pt x="8839" y="9570"/>
                  </a:cubicBezTo>
                  <a:cubicBezTo>
                    <a:pt x="8313" y="9098"/>
                    <a:pt x="7617" y="8270"/>
                    <a:pt x="7416" y="7071"/>
                  </a:cubicBezTo>
                  <a:cubicBezTo>
                    <a:pt x="7394" y="6957"/>
                    <a:pt x="7448" y="6843"/>
                    <a:pt x="7533" y="6821"/>
                  </a:cubicBezTo>
                  <a:cubicBezTo>
                    <a:pt x="7618" y="6793"/>
                    <a:pt x="7698" y="6865"/>
                    <a:pt x="7719" y="6987"/>
                  </a:cubicBezTo>
                  <a:cubicBezTo>
                    <a:pt x="7942" y="8321"/>
                    <a:pt x="8912" y="9179"/>
                    <a:pt x="9358" y="9507"/>
                  </a:cubicBezTo>
                  <a:cubicBezTo>
                    <a:pt x="9469" y="9586"/>
                    <a:pt x="9597" y="9620"/>
                    <a:pt x="9719" y="9592"/>
                  </a:cubicBezTo>
                  <a:cubicBezTo>
                    <a:pt x="10234" y="9492"/>
                    <a:pt x="11518" y="9334"/>
                    <a:pt x="12595" y="9998"/>
                  </a:cubicBezTo>
                  <a:cubicBezTo>
                    <a:pt x="12998" y="10240"/>
                    <a:pt x="13345" y="10521"/>
                    <a:pt x="13636" y="10828"/>
                  </a:cubicBezTo>
                  <a:cubicBezTo>
                    <a:pt x="13743" y="10942"/>
                    <a:pt x="13897" y="10948"/>
                    <a:pt x="14008" y="10841"/>
                  </a:cubicBezTo>
                  <a:cubicBezTo>
                    <a:pt x="14640" y="10241"/>
                    <a:pt x="15270" y="10013"/>
                    <a:pt x="15902" y="10156"/>
                  </a:cubicBezTo>
                  <a:cubicBezTo>
                    <a:pt x="16756" y="10356"/>
                    <a:pt x="17361" y="11205"/>
                    <a:pt x="17584" y="11691"/>
                  </a:cubicBezTo>
                  <a:cubicBezTo>
                    <a:pt x="17626" y="11784"/>
                    <a:pt x="17616" y="11912"/>
                    <a:pt x="17552" y="11983"/>
                  </a:cubicBezTo>
                  <a:cubicBezTo>
                    <a:pt x="17526" y="12011"/>
                    <a:pt x="17499" y="12025"/>
                    <a:pt x="17468" y="12025"/>
                  </a:cubicBezTo>
                  <a:cubicBezTo>
                    <a:pt x="17414" y="12032"/>
                    <a:pt x="17357" y="11996"/>
                    <a:pt x="17325" y="11925"/>
                  </a:cubicBezTo>
                  <a:cubicBezTo>
                    <a:pt x="17144" y="11532"/>
                    <a:pt x="16602" y="10749"/>
                    <a:pt x="15849" y="10578"/>
                  </a:cubicBezTo>
                  <a:cubicBezTo>
                    <a:pt x="15313" y="10456"/>
                    <a:pt x="14766" y="10648"/>
                    <a:pt x="14214" y="11169"/>
                  </a:cubicBezTo>
                  <a:cubicBezTo>
                    <a:pt x="14123" y="11254"/>
                    <a:pt x="14108" y="11418"/>
                    <a:pt x="14177" y="11532"/>
                  </a:cubicBezTo>
                  <a:cubicBezTo>
                    <a:pt x="14389" y="11875"/>
                    <a:pt x="14565" y="12262"/>
                    <a:pt x="14698" y="12683"/>
                  </a:cubicBezTo>
                  <a:cubicBezTo>
                    <a:pt x="14847" y="13169"/>
                    <a:pt x="14952" y="13695"/>
                    <a:pt x="15005" y="14316"/>
                  </a:cubicBezTo>
                  <a:cubicBezTo>
                    <a:pt x="16369" y="14966"/>
                    <a:pt x="19967" y="14602"/>
                    <a:pt x="20652" y="11448"/>
                  </a:cubicBezTo>
                  <a:cubicBezTo>
                    <a:pt x="21071" y="9520"/>
                    <a:pt x="20280" y="7208"/>
                    <a:pt x="19086" y="6630"/>
                  </a:cubicBezTo>
                  <a:cubicBezTo>
                    <a:pt x="18943" y="6558"/>
                    <a:pt x="18795" y="6680"/>
                    <a:pt x="18758" y="6879"/>
                  </a:cubicBezTo>
                  <a:cubicBezTo>
                    <a:pt x="18652" y="7472"/>
                    <a:pt x="18444" y="7944"/>
                    <a:pt x="18242" y="8258"/>
                  </a:cubicBezTo>
                  <a:cubicBezTo>
                    <a:pt x="18189" y="8336"/>
                    <a:pt x="18189" y="8458"/>
                    <a:pt x="18242" y="8543"/>
                  </a:cubicBezTo>
                  <a:cubicBezTo>
                    <a:pt x="18338" y="8693"/>
                    <a:pt x="18481" y="8971"/>
                    <a:pt x="18635" y="9442"/>
                  </a:cubicBezTo>
                  <a:cubicBezTo>
                    <a:pt x="18667" y="9542"/>
                    <a:pt x="18640" y="9678"/>
                    <a:pt x="18565" y="9728"/>
                  </a:cubicBezTo>
                  <a:cubicBezTo>
                    <a:pt x="18544" y="9742"/>
                    <a:pt x="18529" y="9748"/>
                    <a:pt x="18507" y="9748"/>
                  </a:cubicBezTo>
                  <a:cubicBezTo>
                    <a:pt x="18438" y="9755"/>
                    <a:pt x="18375" y="9700"/>
                    <a:pt x="18348" y="9614"/>
                  </a:cubicBezTo>
                  <a:cubicBezTo>
                    <a:pt x="18348" y="9607"/>
                    <a:pt x="18226" y="9179"/>
                    <a:pt x="17977" y="8793"/>
                  </a:cubicBezTo>
                  <a:cubicBezTo>
                    <a:pt x="17653" y="8301"/>
                    <a:pt x="17271" y="8108"/>
                    <a:pt x="16836" y="8222"/>
                  </a:cubicBezTo>
                  <a:cubicBezTo>
                    <a:pt x="16740" y="8244"/>
                    <a:pt x="16650" y="8150"/>
                    <a:pt x="16650" y="8015"/>
                  </a:cubicBezTo>
                  <a:cubicBezTo>
                    <a:pt x="16650" y="7908"/>
                    <a:pt x="16708" y="7822"/>
                    <a:pt x="16783" y="7807"/>
                  </a:cubicBezTo>
                  <a:cubicBezTo>
                    <a:pt x="17244" y="7686"/>
                    <a:pt x="17610" y="7886"/>
                    <a:pt x="17791" y="8022"/>
                  </a:cubicBezTo>
                  <a:cubicBezTo>
                    <a:pt x="17871" y="8079"/>
                    <a:pt x="17971" y="8057"/>
                    <a:pt x="18030" y="7957"/>
                  </a:cubicBezTo>
                  <a:cubicBezTo>
                    <a:pt x="18444" y="7300"/>
                    <a:pt x="18980" y="5845"/>
                    <a:pt x="18215" y="4332"/>
                  </a:cubicBezTo>
                  <a:cubicBezTo>
                    <a:pt x="17738" y="3390"/>
                    <a:pt x="16750" y="2824"/>
                    <a:pt x="15965" y="2789"/>
                  </a:cubicBezTo>
                  <a:cubicBezTo>
                    <a:pt x="15901" y="2789"/>
                    <a:pt x="15843" y="2790"/>
                    <a:pt x="15779" y="2798"/>
                  </a:cubicBezTo>
                  <a:cubicBezTo>
                    <a:pt x="15647" y="2812"/>
                    <a:pt x="15403" y="2824"/>
                    <a:pt x="15074" y="2931"/>
                  </a:cubicBezTo>
                  <a:cubicBezTo>
                    <a:pt x="14560" y="3096"/>
                    <a:pt x="14279" y="3382"/>
                    <a:pt x="14273" y="3382"/>
                  </a:cubicBezTo>
                  <a:cubicBezTo>
                    <a:pt x="14204" y="3453"/>
                    <a:pt x="14107" y="3433"/>
                    <a:pt x="14054" y="3333"/>
                  </a:cubicBezTo>
                  <a:cubicBezTo>
                    <a:pt x="14007" y="3240"/>
                    <a:pt x="14019" y="3103"/>
                    <a:pt x="14088" y="3039"/>
                  </a:cubicBezTo>
                  <a:cubicBezTo>
                    <a:pt x="14114" y="3010"/>
                    <a:pt x="14470" y="2669"/>
                    <a:pt x="15096" y="2483"/>
                  </a:cubicBezTo>
                  <a:cubicBezTo>
                    <a:pt x="15186" y="2455"/>
                    <a:pt x="15227" y="2304"/>
                    <a:pt x="15169" y="2204"/>
                  </a:cubicBezTo>
                  <a:cubicBezTo>
                    <a:pt x="14341" y="648"/>
                    <a:pt x="11471" y="-173"/>
                    <a:pt x="10170" y="641"/>
                  </a:cubicBezTo>
                  <a:cubicBezTo>
                    <a:pt x="10048" y="719"/>
                    <a:pt x="9996" y="919"/>
                    <a:pt x="10059" y="1076"/>
                  </a:cubicBezTo>
                  <a:cubicBezTo>
                    <a:pt x="10203" y="1461"/>
                    <a:pt x="10265" y="1904"/>
                    <a:pt x="10233" y="2325"/>
                  </a:cubicBezTo>
                  <a:cubicBezTo>
                    <a:pt x="10228" y="2432"/>
                    <a:pt x="10165" y="2512"/>
                    <a:pt x="10091" y="2519"/>
                  </a:cubicBezTo>
                  <a:cubicBezTo>
                    <a:pt x="10080" y="2519"/>
                    <a:pt x="10075" y="2519"/>
                    <a:pt x="10064" y="2519"/>
                  </a:cubicBezTo>
                  <a:cubicBezTo>
                    <a:pt x="9979" y="2505"/>
                    <a:pt x="9916" y="2404"/>
                    <a:pt x="9927" y="2282"/>
                  </a:cubicBezTo>
                  <a:cubicBezTo>
                    <a:pt x="9937" y="2140"/>
                    <a:pt x="10011" y="1106"/>
                    <a:pt x="9295" y="520"/>
                  </a:cubicBezTo>
                  <a:cubicBezTo>
                    <a:pt x="8854" y="161"/>
                    <a:pt x="8273" y="-8"/>
                    <a:pt x="7654" y="1"/>
                  </a:cubicBezTo>
                  <a:close/>
                  <a:moveTo>
                    <a:pt x="6930" y="3139"/>
                  </a:moveTo>
                  <a:cubicBezTo>
                    <a:pt x="7435" y="3144"/>
                    <a:pt x="7913" y="3351"/>
                    <a:pt x="8361" y="3761"/>
                  </a:cubicBezTo>
                  <a:cubicBezTo>
                    <a:pt x="8886" y="4239"/>
                    <a:pt x="9242" y="4895"/>
                    <a:pt x="9449" y="5352"/>
                  </a:cubicBezTo>
                  <a:cubicBezTo>
                    <a:pt x="9491" y="5444"/>
                    <a:pt x="9582" y="5480"/>
                    <a:pt x="9656" y="5430"/>
                  </a:cubicBezTo>
                  <a:cubicBezTo>
                    <a:pt x="10925" y="4509"/>
                    <a:pt x="12288" y="4695"/>
                    <a:pt x="13403" y="5952"/>
                  </a:cubicBezTo>
                  <a:cubicBezTo>
                    <a:pt x="13456" y="6009"/>
                    <a:pt x="13535" y="6015"/>
                    <a:pt x="13593" y="5958"/>
                  </a:cubicBezTo>
                  <a:cubicBezTo>
                    <a:pt x="13795" y="5758"/>
                    <a:pt x="14331" y="5353"/>
                    <a:pt x="15154" y="5617"/>
                  </a:cubicBezTo>
                  <a:cubicBezTo>
                    <a:pt x="15239" y="5631"/>
                    <a:pt x="15291" y="5745"/>
                    <a:pt x="15270" y="5867"/>
                  </a:cubicBezTo>
                  <a:cubicBezTo>
                    <a:pt x="15249" y="5981"/>
                    <a:pt x="15164" y="6045"/>
                    <a:pt x="15079" y="6016"/>
                  </a:cubicBezTo>
                  <a:cubicBezTo>
                    <a:pt x="14527" y="5866"/>
                    <a:pt x="14076" y="5967"/>
                    <a:pt x="13736" y="6331"/>
                  </a:cubicBezTo>
                  <a:cubicBezTo>
                    <a:pt x="13418" y="6673"/>
                    <a:pt x="13217" y="7243"/>
                    <a:pt x="13195" y="7856"/>
                  </a:cubicBezTo>
                  <a:cubicBezTo>
                    <a:pt x="13190" y="7964"/>
                    <a:pt x="13132" y="8050"/>
                    <a:pt x="13053" y="8057"/>
                  </a:cubicBezTo>
                  <a:cubicBezTo>
                    <a:pt x="13026" y="8057"/>
                    <a:pt x="13000" y="8057"/>
                    <a:pt x="12973" y="8028"/>
                  </a:cubicBezTo>
                  <a:cubicBezTo>
                    <a:pt x="12915" y="7985"/>
                    <a:pt x="12882" y="7900"/>
                    <a:pt x="12887" y="7814"/>
                  </a:cubicBezTo>
                  <a:cubicBezTo>
                    <a:pt x="12903" y="7336"/>
                    <a:pt x="13015" y="6880"/>
                    <a:pt x="13195" y="6509"/>
                  </a:cubicBezTo>
                  <a:cubicBezTo>
                    <a:pt x="13243" y="6416"/>
                    <a:pt x="13228" y="6295"/>
                    <a:pt x="13164" y="6224"/>
                  </a:cubicBezTo>
                  <a:cubicBezTo>
                    <a:pt x="11630" y="4532"/>
                    <a:pt x="10133" y="5487"/>
                    <a:pt x="9543" y="5994"/>
                  </a:cubicBezTo>
                  <a:cubicBezTo>
                    <a:pt x="9464" y="6058"/>
                    <a:pt x="9364" y="6023"/>
                    <a:pt x="9321" y="5909"/>
                  </a:cubicBezTo>
                  <a:cubicBezTo>
                    <a:pt x="9194" y="5559"/>
                    <a:pt x="8827" y="4688"/>
                    <a:pt x="8185" y="4102"/>
                  </a:cubicBezTo>
                  <a:cubicBezTo>
                    <a:pt x="7548" y="3524"/>
                    <a:pt x="6843" y="3403"/>
                    <a:pt x="6084" y="3746"/>
                  </a:cubicBezTo>
                  <a:cubicBezTo>
                    <a:pt x="5999" y="3781"/>
                    <a:pt x="5909" y="3717"/>
                    <a:pt x="5888" y="3603"/>
                  </a:cubicBezTo>
                  <a:cubicBezTo>
                    <a:pt x="5867" y="3496"/>
                    <a:pt x="5915" y="3375"/>
                    <a:pt x="5994" y="3346"/>
                  </a:cubicBezTo>
                  <a:cubicBezTo>
                    <a:pt x="6315" y="3204"/>
                    <a:pt x="6627" y="3136"/>
                    <a:pt x="6930" y="3139"/>
                  </a:cubicBezTo>
                  <a:close/>
                  <a:moveTo>
                    <a:pt x="4412" y="7120"/>
                  </a:moveTo>
                  <a:cubicBezTo>
                    <a:pt x="4454" y="7118"/>
                    <a:pt x="4496" y="7136"/>
                    <a:pt x="4528" y="7178"/>
                  </a:cubicBezTo>
                  <a:cubicBezTo>
                    <a:pt x="5112" y="7964"/>
                    <a:pt x="5357" y="9491"/>
                    <a:pt x="4678" y="11169"/>
                  </a:cubicBezTo>
                  <a:cubicBezTo>
                    <a:pt x="4630" y="11290"/>
                    <a:pt x="4688" y="11440"/>
                    <a:pt x="4789" y="11448"/>
                  </a:cubicBezTo>
                  <a:cubicBezTo>
                    <a:pt x="5622" y="11512"/>
                    <a:pt x="7236" y="11876"/>
                    <a:pt x="8250" y="13725"/>
                  </a:cubicBezTo>
                  <a:cubicBezTo>
                    <a:pt x="8287" y="13789"/>
                    <a:pt x="8351" y="13816"/>
                    <a:pt x="8409" y="13781"/>
                  </a:cubicBezTo>
                  <a:cubicBezTo>
                    <a:pt x="9009" y="13474"/>
                    <a:pt x="9645" y="13354"/>
                    <a:pt x="10245" y="13439"/>
                  </a:cubicBezTo>
                  <a:cubicBezTo>
                    <a:pt x="10314" y="13447"/>
                    <a:pt x="10373" y="13374"/>
                    <a:pt x="10373" y="13281"/>
                  </a:cubicBezTo>
                  <a:cubicBezTo>
                    <a:pt x="10373" y="12831"/>
                    <a:pt x="10547" y="12183"/>
                    <a:pt x="11237" y="11833"/>
                  </a:cubicBezTo>
                  <a:cubicBezTo>
                    <a:pt x="11322" y="11791"/>
                    <a:pt x="11413" y="11855"/>
                    <a:pt x="11439" y="11970"/>
                  </a:cubicBezTo>
                  <a:cubicBezTo>
                    <a:pt x="11466" y="12077"/>
                    <a:pt x="11417" y="12190"/>
                    <a:pt x="11338" y="12233"/>
                  </a:cubicBezTo>
                  <a:cubicBezTo>
                    <a:pt x="10547" y="12640"/>
                    <a:pt x="10691" y="13418"/>
                    <a:pt x="10696" y="13446"/>
                  </a:cubicBezTo>
                  <a:cubicBezTo>
                    <a:pt x="10707" y="13510"/>
                    <a:pt x="10743" y="13552"/>
                    <a:pt x="10786" y="13567"/>
                  </a:cubicBezTo>
                  <a:cubicBezTo>
                    <a:pt x="11391" y="13788"/>
                    <a:pt x="11889" y="14216"/>
                    <a:pt x="12170" y="14780"/>
                  </a:cubicBezTo>
                  <a:cubicBezTo>
                    <a:pt x="12218" y="14873"/>
                    <a:pt x="12208" y="15010"/>
                    <a:pt x="12144" y="15074"/>
                  </a:cubicBezTo>
                  <a:cubicBezTo>
                    <a:pt x="12117" y="15103"/>
                    <a:pt x="12091" y="15117"/>
                    <a:pt x="12059" y="15117"/>
                  </a:cubicBezTo>
                  <a:cubicBezTo>
                    <a:pt x="12006" y="15124"/>
                    <a:pt x="11954" y="15087"/>
                    <a:pt x="11917" y="15023"/>
                  </a:cubicBezTo>
                  <a:cubicBezTo>
                    <a:pt x="11386" y="13945"/>
                    <a:pt x="9852" y="13361"/>
                    <a:pt x="8308" y="14289"/>
                  </a:cubicBezTo>
                  <a:cubicBezTo>
                    <a:pt x="8239" y="14332"/>
                    <a:pt x="8160" y="14295"/>
                    <a:pt x="8117" y="14209"/>
                  </a:cubicBezTo>
                  <a:cubicBezTo>
                    <a:pt x="6870" y="11625"/>
                    <a:pt x="4296" y="11862"/>
                    <a:pt x="4270" y="11862"/>
                  </a:cubicBezTo>
                  <a:lnTo>
                    <a:pt x="3961" y="11847"/>
                  </a:lnTo>
                  <a:cubicBezTo>
                    <a:pt x="3924" y="11818"/>
                    <a:pt x="3892" y="11768"/>
                    <a:pt x="3881" y="11711"/>
                  </a:cubicBezTo>
                  <a:cubicBezTo>
                    <a:pt x="3759" y="11011"/>
                    <a:pt x="3176" y="10055"/>
                    <a:pt x="2332" y="9641"/>
                  </a:cubicBezTo>
                  <a:cubicBezTo>
                    <a:pt x="2264" y="9605"/>
                    <a:pt x="2209" y="9514"/>
                    <a:pt x="2220" y="9407"/>
                  </a:cubicBezTo>
                  <a:cubicBezTo>
                    <a:pt x="2236" y="9271"/>
                    <a:pt x="2337" y="9192"/>
                    <a:pt x="2427" y="9235"/>
                  </a:cubicBezTo>
                  <a:cubicBezTo>
                    <a:pt x="2788" y="9406"/>
                    <a:pt x="3170" y="9735"/>
                    <a:pt x="3483" y="10120"/>
                  </a:cubicBezTo>
                  <a:cubicBezTo>
                    <a:pt x="3680" y="10363"/>
                    <a:pt x="3913" y="10720"/>
                    <a:pt x="4067" y="11162"/>
                  </a:cubicBezTo>
                  <a:cubicBezTo>
                    <a:pt x="4115" y="11291"/>
                    <a:pt x="4248" y="11306"/>
                    <a:pt x="4306" y="11184"/>
                  </a:cubicBezTo>
                  <a:cubicBezTo>
                    <a:pt x="5022" y="9614"/>
                    <a:pt x="4831" y="8186"/>
                    <a:pt x="4311" y="7486"/>
                  </a:cubicBezTo>
                  <a:cubicBezTo>
                    <a:pt x="4253" y="7408"/>
                    <a:pt x="4243" y="7273"/>
                    <a:pt x="4301" y="7194"/>
                  </a:cubicBezTo>
                  <a:cubicBezTo>
                    <a:pt x="4330" y="7148"/>
                    <a:pt x="4370" y="7123"/>
                    <a:pt x="4412" y="7120"/>
                  </a:cubicBezTo>
                  <a:close/>
                  <a:moveTo>
                    <a:pt x="2258" y="15717"/>
                  </a:moveTo>
                  <a:cubicBezTo>
                    <a:pt x="1971" y="17680"/>
                    <a:pt x="4031" y="19435"/>
                    <a:pt x="5702" y="18764"/>
                  </a:cubicBezTo>
                  <a:cubicBezTo>
                    <a:pt x="5612" y="19699"/>
                    <a:pt x="5001" y="21083"/>
                    <a:pt x="5001" y="21083"/>
                  </a:cubicBezTo>
                  <a:lnTo>
                    <a:pt x="6238" y="21427"/>
                  </a:lnTo>
                  <a:lnTo>
                    <a:pt x="8727" y="18063"/>
                  </a:lnTo>
                  <a:cubicBezTo>
                    <a:pt x="7390" y="17742"/>
                    <a:pt x="6699" y="17172"/>
                    <a:pt x="6333" y="16843"/>
                  </a:cubicBezTo>
                  <a:cubicBezTo>
                    <a:pt x="6163" y="16686"/>
                    <a:pt x="5962" y="16614"/>
                    <a:pt x="5761" y="16636"/>
                  </a:cubicBezTo>
                  <a:cubicBezTo>
                    <a:pt x="5442" y="16672"/>
                    <a:pt x="4954" y="16693"/>
                    <a:pt x="4381" y="16593"/>
                  </a:cubicBezTo>
                  <a:cubicBezTo>
                    <a:pt x="3786" y="16494"/>
                    <a:pt x="3027" y="16259"/>
                    <a:pt x="2258" y="15717"/>
                  </a:cubicBezTo>
                  <a:close/>
                </a:path>
              </a:pathLst>
            </a:custGeom>
            <a:solidFill>
              <a:srgbClr val="535353"/>
            </a:solidFill>
            <a:ln w="12700" cap="flat">
              <a:noFill/>
              <a:miter lim="400000"/>
            </a:ln>
            <a:effectLst/>
          </p:spPr>
          <p:txBody>
            <a:bodyPr wrap="square" lIns="50800" tIns="50800" rIns="50800" bIns="50800" numCol="1" anchor="ctr">
              <a:noAutofit/>
            </a:bodyPr>
            <a:lstStyle/>
            <a:p>
              <a:pPr algn="ctr" defTabSz="825500">
                <a:defRPr sz="3200">
                  <a:latin typeface="Helvetica Neue Medium"/>
                  <a:ea typeface="Helvetica Neue Medium"/>
                  <a:cs typeface="Helvetica Neue Medium"/>
                  <a:sym typeface="Helvetica Neue Medium"/>
                </a:defRPr>
              </a:pPr>
              <a:endParaRPr/>
            </a:p>
          </p:txBody>
        </p:sp>
        <p:sp>
          <p:nvSpPr>
            <p:cNvPr id="522" name="Puzzle Piece"/>
            <p:cNvSpPr/>
            <p:nvPr/>
          </p:nvSpPr>
          <p:spPr>
            <a:xfrm>
              <a:off x="4808465" y="2791573"/>
              <a:ext cx="633784" cy="636061"/>
            </a:xfrm>
            <a:custGeom>
              <a:avLst/>
              <a:gdLst/>
              <a:ahLst/>
              <a:cxnLst>
                <a:cxn ang="0">
                  <a:pos x="wd2" y="hd2"/>
                </a:cxn>
                <a:cxn ang="5400000">
                  <a:pos x="wd2" y="hd2"/>
                </a:cxn>
                <a:cxn ang="10800000">
                  <a:pos x="wd2" y="hd2"/>
                </a:cxn>
                <a:cxn ang="16200000">
                  <a:pos x="wd2" y="hd2"/>
                </a:cxn>
              </a:cxnLst>
              <a:rect l="0" t="0" r="r" b="b"/>
              <a:pathLst>
                <a:path w="21600" h="21600" extrusionOk="0">
                  <a:moveTo>
                    <a:pt x="559" y="0"/>
                  </a:moveTo>
                  <a:cubicBezTo>
                    <a:pt x="251" y="0"/>
                    <a:pt x="0" y="250"/>
                    <a:pt x="0" y="557"/>
                  </a:cubicBezTo>
                  <a:lnTo>
                    <a:pt x="0" y="15411"/>
                  </a:lnTo>
                  <a:cubicBezTo>
                    <a:pt x="0" y="15717"/>
                    <a:pt x="251" y="15967"/>
                    <a:pt x="559" y="15967"/>
                  </a:cubicBezTo>
                  <a:lnTo>
                    <a:pt x="5699" y="15967"/>
                  </a:lnTo>
                  <a:cubicBezTo>
                    <a:pt x="6442" y="16247"/>
                    <a:pt x="6547" y="16971"/>
                    <a:pt x="6548" y="16971"/>
                  </a:cubicBezTo>
                  <a:cubicBezTo>
                    <a:pt x="6592" y="17343"/>
                    <a:pt x="6223" y="17890"/>
                    <a:pt x="6075" y="18092"/>
                  </a:cubicBezTo>
                  <a:cubicBezTo>
                    <a:pt x="5749" y="18463"/>
                    <a:pt x="5552" y="18940"/>
                    <a:pt x="5552" y="19460"/>
                  </a:cubicBezTo>
                  <a:cubicBezTo>
                    <a:pt x="5552" y="20642"/>
                    <a:pt x="6569" y="21600"/>
                    <a:pt x="7823" y="21600"/>
                  </a:cubicBezTo>
                  <a:cubicBezTo>
                    <a:pt x="9077" y="21600"/>
                    <a:pt x="10095" y="20642"/>
                    <a:pt x="10095" y="19460"/>
                  </a:cubicBezTo>
                  <a:cubicBezTo>
                    <a:pt x="10095" y="18976"/>
                    <a:pt x="9923" y="18530"/>
                    <a:pt x="9636" y="18172"/>
                  </a:cubicBezTo>
                  <a:lnTo>
                    <a:pt x="9634" y="18170"/>
                  </a:lnTo>
                  <a:cubicBezTo>
                    <a:pt x="9604" y="18133"/>
                    <a:pt x="9050" y="17422"/>
                    <a:pt x="9104" y="16971"/>
                  </a:cubicBezTo>
                  <a:cubicBezTo>
                    <a:pt x="9104" y="16971"/>
                    <a:pt x="9211" y="16247"/>
                    <a:pt x="9955" y="15967"/>
                  </a:cubicBezTo>
                  <a:lnTo>
                    <a:pt x="15373" y="15967"/>
                  </a:lnTo>
                  <a:cubicBezTo>
                    <a:pt x="15681" y="15967"/>
                    <a:pt x="15932" y="15717"/>
                    <a:pt x="15932" y="15411"/>
                  </a:cubicBezTo>
                  <a:lnTo>
                    <a:pt x="15932" y="9979"/>
                  </a:lnTo>
                  <a:cubicBezTo>
                    <a:pt x="16201" y="9201"/>
                    <a:pt x="16953" y="9092"/>
                    <a:pt x="16953" y="9092"/>
                  </a:cubicBezTo>
                  <a:cubicBezTo>
                    <a:pt x="17326" y="9047"/>
                    <a:pt x="17877" y="9415"/>
                    <a:pt x="18080" y="9562"/>
                  </a:cubicBezTo>
                  <a:cubicBezTo>
                    <a:pt x="18452" y="9888"/>
                    <a:pt x="18930" y="10084"/>
                    <a:pt x="19452" y="10084"/>
                  </a:cubicBezTo>
                  <a:cubicBezTo>
                    <a:pt x="20639" y="10084"/>
                    <a:pt x="21600" y="9070"/>
                    <a:pt x="21600" y="7820"/>
                  </a:cubicBezTo>
                  <a:cubicBezTo>
                    <a:pt x="21600" y="6571"/>
                    <a:pt x="20639" y="5559"/>
                    <a:pt x="19452" y="5559"/>
                  </a:cubicBezTo>
                  <a:cubicBezTo>
                    <a:pt x="18965" y="5559"/>
                    <a:pt x="18518" y="5731"/>
                    <a:pt x="18157" y="6018"/>
                  </a:cubicBezTo>
                  <a:lnTo>
                    <a:pt x="18157" y="6015"/>
                  </a:lnTo>
                  <a:cubicBezTo>
                    <a:pt x="18125" y="6041"/>
                    <a:pt x="17407" y="6598"/>
                    <a:pt x="16953" y="6544"/>
                  </a:cubicBezTo>
                  <a:cubicBezTo>
                    <a:pt x="16953" y="6544"/>
                    <a:pt x="16201" y="6436"/>
                    <a:pt x="15932" y="5658"/>
                  </a:cubicBezTo>
                  <a:lnTo>
                    <a:pt x="15932" y="5036"/>
                  </a:lnTo>
                  <a:lnTo>
                    <a:pt x="15932" y="557"/>
                  </a:lnTo>
                  <a:cubicBezTo>
                    <a:pt x="15932" y="250"/>
                    <a:pt x="15681" y="0"/>
                    <a:pt x="15373" y="0"/>
                  </a:cubicBezTo>
                  <a:lnTo>
                    <a:pt x="9592" y="0"/>
                  </a:lnTo>
                  <a:cubicBezTo>
                    <a:pt x="9174" y="329"/>
                    <a:pt x="9104" y="800"/>
                    <a:pt x="9104" y="800"/>
                  </a:cubicBezTo>
                  <a:cubicBezTo>
                    <a:pt x="9050" y="1253"/>
                    <a:pt x="9609" y="1969"/>
                    <a:pt x="9636" y="2001"/>
                  </a:cubicBezTo>
                  <a:lnTo>
                    <a:pt x="9634" y="2001"/>
                  </a:lnTo>
                  <a:cubicBezTo>
                    <a:pt x="9922" y="2360"/>
                    <a:pt x="10095" y="2804"/>
                    <a:pt x="10095" y="3289"/>
                  </a:cubicBezTo>
                  <a:cubicBezTo>
                    <a:pt x="10095" y="4471"/>
                    <a:pt x="9077" y="5431"/>
                    <a:pt x="7823" y="5431"/>
                  </a:cubicBezTo>
                  <a:cubicBezTo>
                    <a:pt x="6569" y="5431"/>
                    <a:pt x="5552" y="4471"/>
                    <a:pt x="5552" y="3289"/>
                  </a:cubicBezTo>
                  <a:cubicBezTo>
                    <a:pt x="5552" y="2769"/>
                    <a:pt x="5749" y="2294"/>
                    <a:pt x="6075" y="1924"/>
                  </a:cubicBezTo>
                  <a:cubicBezTo>
                    <a:pt x="6223" y="1721"/>
                    <a:pt x="6592" y="1172"/>
                    <a:pt x="6548" y="800"/>
                  </a:cubicBezTo>
                  <a:cubicBezTo>
                    <a:pt x="6548" y="800"/>
                    <a:pt x="6479" y="329"/>
                    <a:pt x="6062" y="0"/>
                  </a:cubicBezTo>
                  <a:lnTo>
                    <a:pt x="559" y="0"/>
                  </a:lnTo>
                  <a:close/>
                </a:path>
              </a:pathLst>
            </a:custGeom>
            <a:solidFill>
              <a:srgbClr val="F9B900"/>
            </a:solidFill>
            <a:ln w="12700" cap="flat">
              <a:noFill/>
              <a:miter lim="400000"/>
            </a:ln>
            <a:effectLst/>
          </p:spPr>
          <p:txBody>
            <a:bodyPr wrap="square" lIns="50800" tIns="50800" rIns="50800" bIns="50800" numCol="1" anchor="ctr">
              <a:noAutofit/>
            </a:bodyPr>
            <a:lstStyle/>
            <a:p>
              <a:pPr algn="ctr" defTabSz="825500">
                <a:defRPr sz="3200">
                  <a:latin typeface="Helvetica Neue Medium"/>
                  <a:ea typeface="Helvetica Neue Medium"/>
                  <a:cs typeface="Helvetica Neue Medium"/>
                  <a:sym typeface="Helvetica Neue Medium"/>
                </a:defRPr>
              </a:pPr>
              <a:endParaRPr/>
            </a:p>
          </p:txBody>
        </p:sp>
        <p:sp>
          <p:nvSpPr>
            <p:cNvPr id="523" name="Brain"/>
            <p:cNvSpPr/>
            <p:nvPr/>
          </p:nvSpPr>
          <p:spPr>
            <a:xfrm>
              <a:off x="4461214" y="718699"/>
              <a:ext cx="1510834" cy="1159131"/>
            </a:xfrm>
            <a:custGeom>
              <a:avLst/>
              <a:gdLst/>
              <a:ahLst/>
              <a:cxnLst>
                <a:cxn ang="0">
                  <a:pos x="wd2" y="hd2"/>
                </a:cxn>
                <a:cxn ang="5400000">
                  <a:pos x="wd2" y="hd2"/>
                </a:cxn>
                <a:cxn ang="10800000">
                  <a:pos x="wd2" y="hd2"/>
                </a:cxn>
                <a:cxn ang="16200000">
                  <a:pos x="wd2" y="hd2"/>
                </a:cxn>
              </a:cxnLst>
              <a:rect l="0" t="0" r="r" b="b"/>
              <a:pathLst>
                <a:path w="20765" h="21427" extrusionOk="0">
                  <a:moveTo>
                    <a:pt x="7654" y="1"/>
                  </a:moveTo>
                  <a:cubicBezTo>
                    <a:pt x="6294" y="20"/>
                    <a:pt x="4753" y="903"/>
                    <a:pt x="4110" y="2532"/>
                  </a:cubicBezTo>
                  <a:cubicBezTo>
                    <a:pt x="4110" y="2532"/>
                    <a:pt x="4104" y="2532"/>
                    <a:pt x="4104" y="2532"/>
                  </a:cubicBezTo>
                  <a:cubicBezTo>
                    <a:pt x="3722" y="3624"/>
                    <a:pt x="3929" y="4445"/>
                    <a:pt x="3945" y="4495"/>
                  </a:cubicBezTo>
                  <a:cubicBezTo>
                    <a:pt x="3976" y="4602"/>
                    <a:pt x="3935" y="4724"/>
                    <a:pt x="3855" y="4767"/>
                  </a:cubicBezTo>
                  <a:cubicBezTo>
                    <a:pt x="3839" y="4774"/>
                    <a:pt x="3828" y="4781"/>
                    <a:pt x="3812" y="4781"/>
                  </a:cubicBezTo>
                  <a:cubicBezTo>
                    <a:pt x="3743" y="4788"/>
                    <a:pt x="3679" y="4730"/>
                    <a:pt x="3653" y="4644"/>
                  </a:cubicBezTo>
                  <a:cubicBezTo>
                    <a:pt x="3642" y="4595"/>
                    <a:pt x="3430" y="3790"/>
                    <a:pt x="3722" y="2691"/>
                  </a:cubicBezTo>
                  <a:cubicBezTo>
                    <a:pt x="3754" y="2562"/>
                    <a:pt x="3690" y="2425"/>
                    <a:pt x="3590" y="2425"/>
                  </a:cubicBezTo>
                  <a:cubicBezTo>
                    <a:pt x="1950" y="2425"/>
                    <a:pt x="273" y="5524"/>
                    <a:pt x="347" y="7372"/>
                  </a:cubicBezTo>
                  <a:cubicBezTo>
                    <a:pt x="353" y="7515"/>
                    <a:pt x="475" y="7579"/>
                    <a:pt x="555" y="7493"/>
                  </a:cubicBezTo>
                  <a:cubicBezTo>
                    <a:pt x="778" y="7236"/>
                    <a:pt x="1021" y="7029"/>
                    <a:pt x="1281" y="6886"/>
                  </a:cubicBezTo>
                  <a:cubicBezTo>
                    <a:pt x="1350" y="6850"/>
                    <a:pt x="1429" y="6879"/>
                    <a:pt x="1472" y="6964"/>
                  </a:cubicBezTo>
                  <a:cubicBezTo>
                    <a:pt x="1530" y="7078"/>
                    <a:pt x="1487" y="7236"/>
                    <a:pt x="1397" y="7279"/>
                  </a:cubicBezTo>
                  <a:cubicBezTo>
                    <a:pt x="1036" y="7471"/>
                    <a:pt x="750" y="7772"/>
                    <a:pt x="516" y="8129"/>
                  </a:cubicBezTo>
                  <a:cubicBezTo>
                    <a:pt x="-529" y="10034"/>
                    <a:pt x="140" y="12853"/>
                    <a:pt x="1392" y="14423"/>
                  </a:cubicBezTo>
                  <a:cubicBezTo>
                    <a:pt x="1610" y="14680"/>
                    <a:pt x="1833" y="14902"/>
                    <a:pt x="2056" y="15088"/>
                  </a:cubicBezTo>
                  <a:cubicBezTo>
                    <a:pt x="2156" y="15166"/>
                    <a:pt x="2358" y="15310"/>
                    <a:pt x="2352" y="15324"/>
                  </a:cubicBezTo>
                  <a:cubicBezTo>
                    <a:pt x="3759" y="16381"/>
                    <a:pt x="5347" y="16295"/>
                    <a:pt x="5973" y="16216"/>
                  </a:cubicBezTo>
                  <a:cubicBezTo>
                    <a:pt x="6105" y="16202"/>
                    <a:pt x="6238" y="16244"/>
                    <a:pt x="6344" y="16344"/>
                  </a:cubicBezTo>
                  <a:cubicBezTo>
                    <a:pt x="6567" y="16543"/>
                    <a:pt x="8073" y="17950"/>
                    <a:pt x="10605" y="17872"/>
                  </a:cubicBezTo>
                  <a:cubicBezTo>
                    <a:pt x="11231" y="17850"/>
                    <a:pt x="12001" y="17751"/>
                    <a:pt x="12824" y="17401"/>
                  </a:cubicBezTo>
                  <a:cubicBezTo>
                    <a:pt x="13912" y="16937"/>
                    <a:pt x="14755" y="15760"/>
                    <a:pt x="14686" y="14325"/>
                  </a:cubicBezTo>
                  <a:cubicBezTo>
                    <a:pt x="14506" y="12369"/>
                    <a:pt x="13817" y="11205"/>
                    <a:pt x="12469" y="10377"/>
                  </a:cubicBezTo>
                  <a:cubicBezTo>
                    <a:pt x="11806" y="9970"/>
                    <a:pt x="11046" y="9898"/>
                    <a:pt x="10467" y="9926"/>
                  </a:cubicBezTo>
                  <a:cubicBezTo>
                    <a:pt x="10122" y="9948"/>
                    <a:pt x="9815" y="9999"/>
                    <a:pt x="9550" y="10056"/>
                  </a:cubicBezTo>
                  <a:lnTo>
                    <a:pt x="9512" y="10069"/>
                  </a:lnTo>
                  <a:cubicBezTo>
                    <a:pt x="8599" y="10283"/>
                    <a:pt x="8137" y="10662"/>
                    <a:pt x="8132" y="10669"/>
                  </a:cubicBezTo>
                  <a:cubicBezTo>
                    <a:pt x="8111" y="10691"/>
                    <a:pt x="8085" y="10698"/>
                    <a:pt x="8064" y="10698"/>
                  </a:cubicBezTo>
                  <a:cubicBezTo>
                    <a:pt x="8006" y="10705"/>
                    <a:pt x="7952" y="10669"/>
                    <a:pt x="7920" y="10598"/>
                  </a:cubicBezTo>
                  <a:cubicBezTo>
                    <a:pt x="7872" y="10498"/>
                    <a:pt x="7899" y="10370"/>
                    <a:pt x="7968" y="10306"/>
                  </a:cubicBezTo>
                  <a:cubicBezTo>
                    <a:pt x="7989" y="10291"/>
                    <a:pt x="8266" y="10062"/>
                    <a:pt x="8807" y="9848"/>
                  </a:cubicBezTo>
                  <a:cubicBezTo>
                    <a:pt x="8903" y="9813"/>
                    <a:pt x="8918" y="9641"/>
                    <a:pt x="8839" y="9570"/>
                  </a:cubicBezTo>
                  <a:cubicBezTo>
                    <a:pt x="8313" y="9098"/>
                    <a:pt x="7617" y="8270"/>
                    <a:pt x="7416" y="7071"/>
                  </a:cubicBezTo>
                  <a:cubicBezTo>
                    <a:pt x="7394" y="6957"/>
                    <a:pt x="7448" y="6843"/>
                    <a:pt x="7533" y="6821"/>
                  </a:cubicBezTo>
                  <a:cubicBezTo>
                    <a:pt x="7618" y="6793"/>
                    <a:pt x="7698" y="6865"/>
                    <a:pt x="7719" y="6987"/>
                  </a:cubicBezTo>
                  <a:cubicBezTo>
                    <a:pt x="7942" y="8321"/>
                    <a:pt x="8912" y="9179"/>
                    <a:pt x="9358" y="9507"/>
                  </a:cubicBezTo>
                  <a:cubicBezTo>
                    <a:pt x="9469" y="9586"/>
                    <a:pt x="9597" y="9620"/>
                    <a:pt x="9719" y="9592"/>
                  </a:cubicBezTo>
                  <a:cubicBezTo>
                    <a:pt x="10234" y="9492"/>
                    <a:pt x="11518" y="9334"/>
                    <a:pt x="12595" y="9998"/>
                  </a:cubicBezTo>
                  <a:cubicBezTo>
                    <a:pt x="12998" y="10240"/>
                    <a:pt x="13345" y="10521"/>
                    <a:pt x="13636" y="10828"/>
                  </a:cubicBezTo>
                  <a:cubicBezTo>
                    <a:pt x="13743" y="10942"/>
                    <a:pt x="13897" y="10948"/>
                    <a:pt x="14008" y="10841"/>
                  </a:cubicBezTo>
                  <a:cubicBezTo>
                    <a:pt x="14640" y="10241"/>
                    <a:pt x="15270" y="10013"/>
                    <a:pt x="15902" y="10156"/>
                  </a:cubicBezTo>
                  <a:cubicBezTo>
                    <a:pt x="16756" y="10356"/>
                    <a:pt x="17361" y="11205"/>
                    <a:pt x="17584" y="11691"/>
                  </a:cubicBezTo>
                  <a:cubicBezTo>
                    <a:pt x="17626" y="11784"/>
                    <a:pt x="17616" y="11912"/>
                    <a:pt x="17552" y="11983"/>
                  </a:cubicBezTo>
                  <a:cubicBezTo>
                    <a:pt x="17526" y="12011"/>
                    <a:pt x="17499" y="12025"/>
                    <a:pt x="17468" y="12025"/>
                  </a:cubicBezTo>
                  <a:cubicBezTo>
                    <a:pt x="17414" y="12032"/>
                    <a:pt x="17357" y="11996"/>
                    <a:pt x="17325" y="11925"/>
                  </a:cubicBezTo>
                  <a:cubicBezTo>
                    <a:pt x="17144" y="11532"/>
                    <a:pt x="16602" y="10749"/>
                    <a:pt x="15849" y="10578"/>
                  </a:cubicBezTo>
                  <a:cubicBezTo>
                    <a:pt x="15313" y="10456"/>
                    <a:pt x="14766" y="10648"/>
                    <a:pt x="14214" y="11169"/>
                  </a:cubicBezTo>
                  <a:cubicBezTo>
                    <a:pt x="14123" y="11254"/>
                    <a:pt x="14108" y="11418"/>
                    <a:pt x="14177" y="11532"/>
                  </a:cubicBezTo>
                  <a:cubicBezTo>
                    <a:pt x="14389" y="11875"/>
                    <a:pt x="14565" y="12262"/>
                    <a:pt x="14698" y="12683"/>
                  </a:cubicBezTo>
                  <a:cubicBezTo>
                    <a:pt x="14847" y="13169"/>
                    <a:pt x="14952" y="13695"/>
                    <a:pt x="15005" y="14316"/>
                  </a:cubicBezTo>
                  <a:cubicBezTo>
                    <a:pt x="16369" y="14966"/>
                    <a:pt x="19967" y="14602"/>
                    <a:pt x="20652" y="11448"/>
                  </a:cubicBezTo>
                  <a:cubicBezTo>
                    <a:pt x="21071" y="9520"/>
                    <a:pt x="20280" y="7208"/>
                    <a:pt x="19086" y="6630"/>
                  </a:cubicBezTo>
                  <a:cubicBezTo>
                    <a:pt x="18943" y="6558"/>
                    <a:pt x="18795" y="6680"/>
                    <a:pt x="18758" y="6879"/>
                  </a:cubicBezTo>
                  <a:cubicBezTo>
                    <a:pt x="18652" y="7472"/>
                    <a:pt x="18444" y="7944"/>
                    <a:pt x="18242" y="8258"/>
                  </a:cubicBezTo>
                  <a:cubicBezTo>
                    <a:pt x="18189" y="8336"/>
                    <a:pt x="18189" y="8458"/>
                    <a:pt x="18242" y="8543"/>
                  </a:cubicBezTo>
                  <a:cubicBezTo>
                    <a:pt x="18338" y="8693"/>
                    <a:pt x="18481" y="8971"/>
                    <a:pt x="18635" y="9442"/>
                  </a:cubicBezTo>
                  <a:cubicBezTo>
                    <a:pt x="18667" y="9542"/>
                    <a:pt x="18640" y="9678"/>
                    <a:pt x="18565" y="9728"/>
                  </a:cubicBezTo>
                  <a:cubicBezTo>
                    <a:pt x="18544" y="9742"/>
                    <a:pt x="18529" y="9748"/>
                    <a:pt x="18507" y="9748"/>
                  </a:cubicBezTo>
                  <a:cubicBezTo>
                    <a:pt x="18438" y="9755"/>
                    <a:pt x="18375" y="9700"/>
                    <a:pt x="18348" y="9614"/>
                  </a:cubicBezTo>
                  <a:cubicBezTo>
                    <a:pt x="18348" y="9607"/>
                    <a:pt x="18226" y="9179"/>
                    <a:pt x="17977" y="8793"/>
                  </a:cubicBezTo>
                  <a:cubicBezTo>
                    <a:pt x="17653" y="8301"/>
                    <a:pt x="17271" y="8108"/>
                    <a:pt x="16836" y="8222"/>
                  </a:cubicBezTo>
                  <a:cubicBezTo>
                    <a:pt x="16740" y="8244"/>
                    <a:pt x="16650" y="8150"/>
                    <a:pt x="16650" y="8015"/>
                  </a:cubicBezTo>
                  <a:cubicBezTo>
                    <a:pt x="16650" y="7908"/>
                    <a:pt x="16708" y="7822"/>
                    <a:pt x="16783" y="7807"/>
                  </a:cubicBezTo>
                  <a:cubicBezTo>
                    <a:pt x="17244" y="7686"/>
                    <a:pt x="17610" y="7886"/>
                    <a:pt x="17791" y="8022"/>
                  </a:cubicBezTo>
                  <a:cubicBezTo>
                    <a:pt x="17871" y="8079"/>
                    <a:pt x="17971" y="8057"/>
                    <a:pt x="18030" y="7957"/>
                  </a:cubicBezTo>
                  <a:cubicBezTo>
                    <a:pt x="18444" y="7300"/>
                    <a:pt x="18980" y="5845"/>
                    <a:pt x="18215" y="4332"/>
                  </a:cubicBezTo>
                  <a:cubicBezTo>
                    <a:pt x="17738" y="3390"/>
                    <a:pt x="16750" y="2824"/>
                    <a:pt x="15965" y="2789"/>
                  </a:cubicBezTo>
                  <a:cubicBezTo>
                    <a:pt x="15901" y="2789"/>
                    <a:pt x="15843" y="2790"/>
                    <a:pt x="15779" y="2798"/>
                  </a:cubicBezTo>
                  <a:cubicBezTo>
                    <a:pt x="15647" y="2812"/>
                    <a:pt x="15403" y="2824"/>
                    <a:pt x="15074" y="2931"/>
                  </a:cubicBezTo>
                  <a:cubicBezTo>
                    <a:pt x="14560" y="3096"/>
                    <a:pt x="14279" y="3382"/>
                    <a:pt x="14273" y="3382"/>
                  </a:cubicBezTo>
                  <a:cubicBezTo>
                    <a:pt x="14204" y="3453"/>
                    <a:pt x="14107" y="3433"/>
                    <a:pt x="14054" y="3333"/>
                  </a:cubicBezTo>
                  <a:cubicBezTo>
                    <a:pt x="14007" y="3240"/>
                    <a:pt x="14019" y="3103"/>
                    <a:pt x="14088" y="3039"/>
                  </a:cubicBezTo>
                  <a:cubicBezTo>
                    <a:pt x="14114" y="3010"/>
                    <a:pt x="14470" y="2669"/>
                    <a:pt x="15096" y="2483"/>
                  </a:cubicBezTo>
                  <a:cubicBezTo>
                    <a:pt x="15186" y="2455"/>
                    <a:pt x="15227" y="2304"/>
                    <a:pt x="15169" y="2204"/>
                  </a:cubicBezTo>
                  <a:cubicBezTo>
                    <a:pt x="14341" y="648"/>
                    <a:pt x="11471" y="-173"/>
                    <a:pt x="10170" y="641"/>
                  </a:cubicBezTo>
                  <a:cubicBezTo>
                    <a:pt x="10048" y="719"/>
                    <a:pt x="9996" y="919"/>
                    <a:pt x="10059" y="1076"/>
                  </a:cubicBezTo>
                  <a:cubicBezTo>
                    <a:pt x="10203" y="1461"/>
                    <a:pt x="10265" y="1904"/>
                    <a:pt x="10233" y="2325"/>
                  </a:cubicBezTo>
                  <a:cubicBezTo>
                    <a:pt x="10228" y="2432"/>
                    <a:pt x="10165" y="2512"/>
                    <a:pt x="10091" y="2519"/>
                  </a:cubicBezTo>
                  <a:cubicBezTo>
                    <a:pt x="10080" y="2519"/>
                    <a:pt x="10075" y="2519"/>
                    <a:pt x="10064" y="2519"/>
                  </a:cubicBezTo>
                  <a:cubicBezTo>
                    <a:pt x="9979" y="2505"/>
                    <a:pt x="9916" y="2404"/>
                    <a:pt x="9927" y="2282"/>
                  </a:cubicBezTo>
                  <a:cubicBezTo>
                    <a:pt x="9937" y="2140"/>
                    <a:pt x="10011" y="1106"/>
                    <a:pt x="9295" y="520"/>
                  </a:cubicBezTo>
                  <a:cubicBezTo>
                    <a:pt x="8854" y="161"/>
                    <a:pt x="8273" y="-8"/>
                    <a:pt x="7654" y="1"/>
                  </a:cubicBezTo>
                  <a:close/>
                  <a:moveTo>
                    <a:pt x="6930" y="3139"/>
                  </a:moveTo>
                  <a:cubicBezTo>
                    <a:pt x="7435" y="3144"/>
                    <a:pt x="7913" y="3351"/>
                    <a:pt x="8361" y="3761"/>
                  </a:cubicBezTo>
                  <a:cubicBezTo>
                    <a:pt x="8886" y="4239"/>
                    <a:pt x="9242" y="4895"/>
                    <a:pt x="9449" y="5352"/>
                  </a:cubicBezTo>
                  <a:cubicBezTo>
                    <a:pt x="9491" y="5444"/>
                    <a:pt x="9582" y="5480"/>
                    <a:pt x="9656" y="5430"/>
                  </a:cubicBezTo>
                  <a:cubicBezTo>
                    <a:pt x="10925" y="4509"/>
                    <a:pt x="12288" y="4695"/>
                    <a:pt x="13403" y="5952"/>
                  </a:cubicBezTo>
                  <a:cubicBezTo>
                    <a:pt x="13456" y="6009"/>
                    <a:pt x="13535" y="6015"/>
                    <a:pt x="13593" y="5958"/>
                  </a:cubicBezTo>
                  <a:cubicBezTo>
                    <a:pt x="13795" y="5758"/>
                    <a:pt x="14331" y="5353"/>
                    <a:pt x="15154" y="5617"/>
                  </a:cubicBezTo>
                  <a:cubicBezTo>
                    <a:pt x="15239" y="5631"/>
                    <a:pt x="15291" y="5745"/>
                    <a:pt x="15270" y="5867"/>
                  </a:cubicBezTo>
                  <a:cubicBezTo>
                    <a:pt x="15249" y="5981"/>
                    <a:pt x="15164" y="6045"/>
                    <a:pt x="15079" y="6016"/>
                  </a:cubicBezTo>
                  <a:cubicBezTo>
                    <a:pt x="14527" y="5866"/>
                    <a:pt x="14076" y="5967"/>
                    <a:pt x="13736" y="6331"/>
                  </a:cubicBezTo>
                  <a:cubicBezTo>
                    <a:pt x="13418" y="6673"/>
                    <a:pt x="13217" y="7243"/>
                    <a:pt x="13195" y="7856"/>
                  </a:cubicBezTo>
                  <a:cubicBezTo>
                    <a:pt x="13190" y="7964"/>
                    <a:pt x="13132" y="8050"/>
                    <a:pt x="13053" y="8057"/>
                  </a:cubicBezTo>
                  <a:cubicBezTo>
                    <a:pt x="13026" y="8057"/>
                    <a:pt x="13000" y="8057"/>
                    <a:pt x="12973" y="8028"/>
                  </a:cubicBezTo>
                  <a:cubicBezTo>
                    <a:pt x="12915" y="7985"/>
                    <a:pt x="12882" y="7900"/>
                    <a:pt x="12887" y="7814"/>
                  </a:cubicBezTo>
                  <a:cubicBezTo>
                    <a:pt x="12903" y="7336"/>
                    <a:pt x="13015" y="6880"/>
                    <a:pt x="13195" y="6509"/>
                  </a:cubicBezTo>
                  <a:cubicBezTo>
                    <a:pt x="13243" y="6416"/>
                    <a:pt x="13228" y="6295"/>
                    <a:pt x="13164" y="6224"/>
                  </a:cubicBezTo>
                  <a:cubicBezTo>
                    <a:pt x="11630" y="4532"/>
                    <a:pt x="10133" y="5487"/>
                    <a:pt x="9543" y="5994"/>
                  </a:cubicBezTo>
                  <a:cubicBezTo>
                    <a:pt x="9464" y="6058"/>
                    <a:pt x="9364" y="6023"/>
                    <a:pt x="9321" y="5909"/>
                  </a:cubicBezTo>
                  <a:cubicBezTo>
                    <a:pt x="9194" y="5559"/>
                    <a:pt x="8827" y="4688"/>
                    <a:pt x="8185" y="4102"/>
                  </a:cubicBezTo>
                  <a:cubicBezTo>
                    <a:pt x="7548" y="3524"/>
                    <a:pt x="6843" y="3403"/>
                    <a:pt x="6084" y="3746"/>
                  </a:cubicBezTo>
                  <a:cubicBezTo>
                    <a:pt x="5999" y="3781"/>
                    <a:pt x="5909" y="3717"/>
                    <a:pt x="5888" y="3603"/>
                  </a:cubicBezTo>
                  <a:cubicBezTo>
                    <a:pt x="5867" y="3496"/>
                    <a:pt x="5915" y="3375"/>
                    <a:pt x="5994" y="3346"/>
                  </a:cubicBezTo>
                  <a:cubicBezTo>
                    <a:pt x="6315" y="3204"/>
                    <a:pt x="6627" y="3136"/>
                    <a:pt x="6930" y="3139"/>
                  </a:cubicBezTo>
                  <a:close/>
                  <a:moveTo>
                    <a:pt x="4412" y="7120"/>
                  </a:moveTo>
                  <a:cubicBezTo>
                    <a:pt x="4454" y="7118"/>
                    <a:pt x="4496" y="7136"/>
                    <a:pt x="4528" y="7178"/>
                  </a:cubicBezTo>
                  <a:cubicBezTo>
                    <a:pt x="5112" y="7964"/>
                    <a:pt x="5357" y="9491"/>
                    <a:pt x="4678" y="11169"/>
                  </a:cubicBezTo>
                  <a:cubicBezTo>
                    <a:pt x="4630" y="11290"/>
                    <a:pt x="4688" y="11440"/>
                    <a:pt x="4789" y="11448"/>
                  </a:cubicBezTo>
                  <a:cubicBezTo>
                    <a:pt x="5622" y="11512"/>
                    <a:pt x="7236" y="11876"/>
                    <a:pt x="8250" y="13725"/>
                  </a:cubicBezTo>
                  <a:cubicBezTo>
                    <a:pt x="8287" y="13789"/>
                    <a:pt x="8351" y="13816"/>
                    <a:pt x="8409" y="13781"/>
                  </a:cubicBezTo>
                  <a:cubicBezTo>
                    <a:pt x="9009" y="13474"/>
                    <a:pt x="9645" y="13354"/>
                    <a:pt x="10245" y="13439"/>
                  </a:cubicBezTo>
                  <a:cubicBezTo>
                    <a:pt x="10314" y="13447"/>
                    <a:pt x="10373" y="13374"/>
                    <a:pt x="10373" y="13281"/>
                  </a:cubicBezTo>
                  <a:cubicBezTo>
                    <a:pt x="10373" y="12831"/>
                    <a:pt x="10547" y="12183"/>
                    <a:pt x="11237" y="11833"/>
                  </a:cubicBezTo>
                  <a:cubicBezTo>
                    <a:pt x="11322" y="11791"/>
                    <a:pt x="11413" y="11855"/>
                    <a:pt x="11439" y="11970"/>
                  </a:cubicBezTo>
                  <a:cubicBezTo>
                    <a:pt x="11466" y="12077"/>
                    <a:pt x="11417" y="12190"/>
                    <a:pt x="11338" y="12233"/>
                  </a:cubicBezTo>
                  <a:cubicBezTo>
                    <a:pt x="10547" y="12640"/>
                    <a:pt x="10691" y="13418"/>
                    <a:pt x="10696" y="13446"/>
                  </a:cubicBezTo>
                  <a:cubicBezTo>
                    <a:pt x="10707" y="13510"/>
                    <a:pt x="10743" y="13552"/>
                    <a:pt x="10786" y="13567"/>
                  </a:cubicBezTo>
                  <a:cubicBezTo>
                    <a:pt x="11391" y="13788"/>
                    <a:pt x="11889" y="14216"/>
                    <a:pt x="12170" y="14780"/>
                  </a:cubicBezTo>
                  <a:cubicBezTo>
                    <a:pt x="12218" y="14873"/>
                    <a:pt x="12208" y="15010"/>
                    <a:pt x="12144" y="15074"/>
                  </a:cubicBezTo>
                  <a:cubicBezTo>
                    <a:pt x="12117" y="15103"/>
                    <a:pt x="12091" y="15117"/>
                    <a:pt x="12059" y="15117"/>
                  </a:cubicBezTo>
                  <a:cubicBezTo>
                    <a:pt x="12006" y="15124"/>
                    <a:pt x="11954" y="15087"/>
                    <a:pt x="11917" y="15023"/>
                  </a:cubicBezTo>
                  <a:cubicBezTo>
                    <a:pt x="11386" y="13945"/>
                    <a:pt x="9852" y="13361"/>
                    <a:pt x="8308" y="14289"/>
                  </a:cubicBezTo>
                  <a:cubicBezTo>
                    <a:pt x="8239" y="14332"/>
                    <a:pt x="8160" y="14295"/>
                    <a:pt x="8117" y="14209"/>
                  </a:cubicBezTo>
                  <a:cubicBezTo>
                    <a:pt x="6870" y="11625"/>
                    <a:pt x="4296" y="11862"/>
                    <a:pt x="4270" y="11862"/>
                  </a:cubicBezTo>
                  <a:lnTo>
                    <a:pt x="3961" y="11847"/>
                  </a:lnTo>
                  <a:cubicBezTo>
                    <a:pt x="3924" y="11818"/>
                    <a:pt x="3892" y="11768"/>
                    <a:pt x="3881" y="11711"/>
                  </a:cubicBezTo>
                  <a:cubicBezTo>
                    <a:pt x="3759" y="11011"/>
                    <a:pt x="3176" y="10055"/>
                    <a:pt x="2332" y="9641"/>
                  </a:cubicBezTo>
                  <a:cubicBezTo>
                    <a:pt x="2264" y="9605"/>
                    <a:pt x="2209" y="9514"/>
                    <a:pt x="2220" y="9407"/>
                  </a:cubicBezTo>
                  <a:cubicBezTo>
                    <a:pt x="2236" y="9271"/>
                    <a:pt x="2337" y="9192"/>
                    <a:pt x="2427" y="9235"/>
                  </a:cubicBezTo>
                  <a:cubicBezTo>
                    <a:pt x="2788" y="9406"/>
                    <a:pt x="3170" y="9735"/>
                    <a:pt x="3483" y="10120"/>
                  </a:cubicBezTo>
                  <a:cubicBezTo>
                    <a:pt x="3680" y="10363"/>
                    <a:pt x="3913" y="10720"/>
                    <a:pt x="4067" y="11162"/>
                  </a:cubicBezTo>
                  <a:cubicBezTo>
                    <a:pt x="4115" y="11291"/>
                    <a:pt x="4248" y="11306"/>
                    <a:pt x="4306" y="11184"/>
                  </a:cubicBezTo>
                  <a:cubicBezTo>
                    <a:pt x="5022" y="9614"/>
                    <a:pt x="4831" y="8186"/>
                    <a:pt x="4311" y="7486"/>
                  </a:cubicBezTo>
                  <a:cubicBezTo>
                    <a:pt x="4253" y="7408"/>
                    <a:pt x="4243" y="7273"/>
                    <a:pt x="4301" y="7194"/>
                  </a:cubicBezTo>
                  <a:cubicBezTo>
                    <a:pt x="4330" y="7148"/>
                    <a:pt x="4370" y="7123"/>
                    <a:pt x="4412" y="7120"/>
                  </a:cubicBezTo>
                  <a:close/>
                  <a:moveTo>
                    <a:pt x="2258" y="15717"/>
                  </a:moveTo>
                  <a:cubicBezTo>
                    <a:pt x="1971" y="17680"/>
                    <a:pt x="4031" y="19435"/>
                    <a:pt x="5702" y="18764"/>
                  </a:cubicBezTo>
                  <a:cubicBezTo>
                    <a:pt x="5612" y="19699"/>
                    <a:pt x="5001" y="21083"/>
                    <a:pt x="5001" y="21083"/>
                  </a:cubicBezTo>
                  <a:lnTo>
                    <a:pt x="6238" y="21427"/>
                  </a:lnTo>
                  <a:lnTo>
                    <a:pt x="8727" y="18063"/>
                  </a:lnTo>
                  <a:cubicBezTo>
                    <a:pt x="7390" y="17742"/>
                    <a:pt x="6699" y="17172"/>
                    <a:pt x="6333" y="16843"/>
                  </a:cubicBezTo>
                  <a:cubicBezTo>
                    <a:pt x="6163" y="16686"/>
                    <a:pt x="5962" y="16614"/>
                    <a:pt x="5761" y="16636"/>
                  </a:cubicBezTo>
                  <a:cubicBezTo>
                    <a:pt x="5442" y="16672"/>
                    <a:pt x="4954" y="16693"/>
                    <a:pt x="4381" y="16593"/>
                  </a:cubicBezTo>
                  <a:cubicBezTo>
                    <a:pt x="3786" y="16494"/>
                    <a:pt x="3027" y="16259"/>
                    <a:pt x="2258" y="15717"/>
                  </a:cubicBezTo>
                  <a:close/>
                </a:path>
              </a:pathLst>
            </a:custGeom>
            <a:solidFill>
              <a:srgbClr val="535353"/>
            </a:solidFill>
            <a:ln w="12700" cap="flat">
              <a:noFill/>
              <a:miter lim="400000"/>
            </a:ln>
            <a:effectLst/>
          </p:spPr>
          <p:txBody>
            <a:bodyPr wrap="square" lIns="50800" tIns="50800" rIns="50800" bIns="50800" numCol="1" anchor="ctr">
              <a:noAutofit/>
            </a:bodyPr>
            <a:lstStyle/>
            <a:p>
              <a:pPr algn="ctr" defTabSz="825500">
                <a:defRPr sz="3200">
                  <a:latin typeface="Helvetica Neue Medium"/>
                  <a:ea typeface="Helvetica Neue Medium"/>
                  <a:cs typeface="Helvetica Neue Medium"/>
                  <a:sym typeface="Helvetica Neue Medium"/>
                </a:defRPr>
              </a:pPr>
              <a:endParaRPr/>
            </a:p>
          </p:txBody>
        </p:sp>
        <p:sp>
          <p:nvSpPr>
            <p:cNvPr id="524" name="Puzzle Piece"/>
            <p:cNvSpPr/>
            <p:nvPr/>
          </p:nvSpPr>
          <p:spPr>
            <a:xfrm>
              <a:off x="7087872" y="830642"/>
              <a:ext cx="633784" cy="636061"/>
            </a:xfrm>
            <a:custGeom>
              <a:avLst/>
              <a:gdLst/>
              <a:ahLst/>
              <a:cxnLst>
                <a:cxn ang="0">
                  <a:pos x="wd2" y="hd2"/>
                </a:cxn>
                <a:cxn ang="5400000">
                  <a:pos x="wd2" y="hd2"/>
                </a:cxn>
                <a:cxn ang="10800000">
                  <a:pos x="wd2" y="hd2"/>
                </a:cxn>
                <a:cxn ang="16200000">
                  <a:pos x="wd2" y="hd2"/>
                </a:cxn>
              </a:cxnLst>
              <a:rect l="0" t="0" r="r" b="b"/>
              <a:pathLst>
                <a:path w="21600" h="21600" extrusionOk="0">
                  <a:moveTo>
                    <a:pt x="559" y="0"/>
                  </a:moveTo>
                  <a:cubicBezTo>
                    <a:pt x="251" y="0"/>
                    <a:pt x="0" y="250"/>
                    <a:pt x="0" y="557"/>
                  </a:cubicBezTo>
                  <a:lnTo>
                    <a:pt x="0" y="15411"/>
                  </a:lnTo>
                  <a:cubicBezTo>
                    <a:pt x="0" y="15717"/>
                    <a:pt x="251" y="15967"/>
                    <a:pt x="559" y="15967"/>
                  </a:cubicBezTo>
                  <a:lnTo>
                    <a:pt x="5699" y="15967"/>
                  </a:lnTo>
                  <a:cubicBezTo>
                    <a:pt x="6442" y="16247"/>
                    <a:pt x="6547" y="16971"/>
                    <a:pt x="6548" y="16971"/>
                  </a:cubicBezTo>
                  <a:cubicBezTo>
                    <a:pt x="6592" y="17343"/>
                    <a:pt x="6223" y="17890"/>
                    <a:pt x="6075" y="18092"/>
                  </a:cubicBezTo>
                  <a:cubicBezTo>
                    <a:pt x="5749" y="18463"/>
                    <a:pt x="5552" y="18940"/>
                    <a:pt x="5552" y="19460"/>
                  </a:cubicBezTo>
                  <a:cubicBezTo>
                    <a:pt x="5552" y="20642"/>
                    <a:pt x="6569" y="21600"/>
                    <a:pt x="7823" y="21600"/>
                  </a:cubicBezTo>
                  <a:cubicBezTo>
                    <a:pt x="9077" y="21600"/>
                    <a:pt x="10095" y="20642"/>
                    <a:pt x="10095" y="19460"/>
                  </a:cubicBezTo>
                  <a:cubicBezTo>
                    <a:pt x="10095" y="18976"/>
                    <a:pt x="9923" y="18530"/>
                    <a:pt x="9636" y="18172"/>
                  </a:cubicBezTo>
                  <a:lnTo>
                    <a:pt x="9634" y="18170"/>
                  </a:lnTo>
                  <a:cubicBezTo>
                    <a:pt x="9604" y="18133"/>
                    <a:pt x="9050" y="17422"/>
                    <a:pt x="9104" y="16971"/>
                  </a:cubicBezTo>
                  <a:cubicBezTo>
                    <a:pt x="9104" y="16971"/>
                    <a:pt x="9211" y="16247"/>
                    <a:pt x="9955" y="15967"/>
                  </a:cubicBezTo>
                  <a:lnTo>
                    <a:pt x="15373" y="15967"/>
                  </a:lnTo>
                  <a:cubicBezTo>
                    <a:pt x="15681" y="15967"/>
                    <a:pt x="15932" y="15717"/>
                    <a:pt x="15932" y="15411"/>
                  </a:cubicBezTo>
                  <a:lnTo>
                    <a:pt x="15932" y="9979"/>
                  </a:lnTo>
                  <a:cubicBezTo>
                    <a:pt x="16201" y="9201"/>
                    <a:pt x="16953" y="9092"/>
                    <a:pt x="16953" y="9092"/>
                  </a:cubicBezTo>
                  <a:cubicBezTo>
                    <a:pt x="17326" y="9047"/>
                    <a:pt x="17877" y="9415"/>
                    <a:pt x="18080" y="9562"/>
                  </a:cubicBezTo>
                  <a:cubicBezTo>
                    <a:pt x="18452" y="9888"/>
                    <a:pt x="18930" y="10084"/>
                    <a:pt x="19452" y="10084"/>
                  </a:cubicBezTo>
                  <a:cubicBezTo>
                    <a:pt x="20639" y="10084"/>
                    <a:pt x="21600" y="9070"/>
                    <a:pt x="21600" y="7820"/>
                  </a:cubicBezTo>
                  <a:cubicBezTo>
                    <a:pt x="21600" y="6571"/>
                    <a:pt x="20639" y="5559"/>
                    <a:pt x="19452" y="5559"/>
                  </a:cubicBezTo>
                  <a:cubicBezTo>
                    <a:pt x="18965" y="5559"/>
                    <a:pt x="18518" y="5731"/>
                    <a:pt x="18157" y="6018"/>
                  </a:cubicBezTo>
                  <a:lnTo>
                    <a:pt x="18157" y="6015"/>
                  </a:lnTo>
                  <a:cubicBezTo>
                    <a:pt x="18125" y="6041"/>
                    <a:pt x="17407" y="6598"/>
                    <a:pt x="16953" y="6544"/>
                  </a:cubicBezTo>
                  <a:cubicBezTo>
                    <a:pt x="16953" y="6544"/>
                    <a:pt x="16201" y="6436"/>
                    <a:pt x="15932" y="5658"/>
                  </a:cubicBezTo>
                  <a:lnTo>
                    <a:pt x="15932" y="5036"/>
                  </a:lnTo>
                  <a:lnTo>
                    <a:pt x="15932" y="557"/>
                  </a:lnTo>
                  <a:cubicBezTo>
                    <a:pt x="15932" y="250"/>
                    <a:pt x="15681" y="0"/>
                    <a:pt x="15373" y="0"/>
                  </a:cubicBezTo>
                  <a:lnTo>
                    <a:pt x="9592" y="0"/>
                  </a:lnTo>
                  <a:cubicBezTo>
                    <a:pt x="9174" y="329"/>
                    <a:pt x="9104" y="800"/>
                    <a:pt x="9104" y="800"/>
                  </a:cubicBezTo>
                  <a:cubicBezTo>
                    <a:pt x="9050" y="1253"/>
                    <a:pt x="9609" y="1969"/>
                    <a:pt x="9636" y="2001"/>
                  </a:cubicBezTo>
                  <a:lnTo>
                    <a:pt x="9634" y="2001"/>
                  </a:lnTo>
                  <a:cubicBezTo>
                    <a:pt x="9922" y="2360"/>
                    <a:pt x="10095" y="2804"/>
                    <a:pt x="10095" y="3289"/>
                  </a:cubicBezTo>
                  <a:cubicBezTo>
                    <a:pt x="10095" y="4471"/>
                    <a:pt x="9077" y="5431"/>
                    <a:pt x="7823" y="5431"/>
                  </a:cubicBezTo>
                  <a:cubicBezTo>
                    <a:pt x="6569" y="5431"/>
                    <a:pt x="5552" y="4471"/>
                    <a:pt x="5552" y="3289"/>
                  </a:cubicBezTo>
                  <a:cubicBezTo>
                    <a:pt x="5552" y="2769"/>
                    <a:pt x="5749" y="2294"/>
                    <a:pt x="6075" y="1924"/>
                  </a:cubicBezTo>
                  <a:cubicBezTo>
                    <a:pt x="6223" y="1721"/>
                    <a:pt x="6592" y="1172"/>
                    <a:pt x="6548" y="800"/>
                  </a:cubicBezTo>
                  <a:cubicBezTo>
                    <a:pt x="6548" y="800"/>
                    <a:pt x="6479" y="329"/>
                    <a:pt x="6062" y="0"/>
                  </a:cubicBezTo>
                  <a:lnTo>
                    <a:pt x="559" y="0"/>
                  </a:lnTo>
                  <a:close/>
                </a:path>
              </a:pathLst>
            </a:custGeom>
            <a:solidFill>
              <a:srgbClr val="00A2FF"/>
            </a:solidFill>
            <a:ln w="12700" cap="flat">
              <a:noFill/>
              <a:miter lim="400000"/>
            </a:ln>
            <a:effectLst/>
          </p:spPr>
          <p:txBody>
            <a:bodyPr wrap="square" lIns="50800" tIns="50800" rIns="50800" bIns="50800" numCol="1" anchor="ctr">
              <a:noAutofit/>
            </a:bodyPr>
            <a:lstStyle/>
            <a:p>
              <a:pPr algn="ctr" defTabSz="825500">
                <a:defRPr sz="3200">
                  <a:latin typeface="Helvetica Neue Medium"/>
                  <a:ea typeface="Helvetica Neue Medium"/>
                  <a:cs typeface="Helvetica Neue Medium"/>
                  <a:sym typeface="Helvetica Neue Medium"/>
                </a:defRPr>
              </a:pPr>
              <a:endParaRPr/>
            </a:p>
          </p:txBody>
        </p:sp>
        <p:sp>
          <p:nvSpPr>
            <p:cNvPr id="525" name="Puzzle Piece"/>
            <p:cNvSpPr/>
            <p:nvPr/>
          </p:nvSpPr>
          <p:spPr>
            <a:xfrm>
              <a:off x="7087872" y="1304370"/>
              <a:ext cx="633784" cy="636062"/>
            </a:xfrm>
            <a:custGeom>
              <a:avLst/>
              <a:gdLst/>
              <a:ahLst/>
              <a:cxnLst>
                <a:cxn ang="0">
                  <a:pos x="wd2" y="hd2"/>
                </a:cxn>
                <a:cxn ang="5400000">
                  <a:pos x="wd2" y="hd2"/>
                </a:cxn>
                <a:cxn ang="10800000">
                  <a:pos x="wd2" y="hd2"/>
                </a:cxn>
                <a:cxn ang="16200000">
                  <a:pos x="wd2" y="hd2"/>
                </a:cxn>
              </a:cxnLst>
              <a:rect l="0" t="0" r="r" b="b"/>
              <a:pathLst>
                <a:path w="21600" h="21600" extrusionOk="0">
                  <a:moveTo>
                    <a:pt x="559" y="0"/>
                  </a:moveTo>
                  <a:cubicBezTo>
                    <a:pt x="251" y="0"/>
                    <a:pt x="0" y="250"/>
                    <a:pt x="0" y="557"/>
                  </a:cubicBezTo>
                  <a:lnTo>
                    <a:pt x="0" y="15411"/>
                  </a:lnTo>
                  <a:cubicBezTo>
                    <a:pt x="0" y="15717"/>
                    <a:pt x="251" y="15967"/>
                    <a:pt x="559" y="15967"/>
                  </a:cubicBezTo>
                  <a:lnTo>
                    <a:pt x="5699" y="15967"/>
                  </a:lnTo>
                  <a:cubicBezTo>
                    <a:pt x="6442" y="16247"/>
                    <a:pt x="6547" y="16971"/>
                    <a:pt x="6548" y="16971"/>
                  </a:cubicBezTo>
                  <a:cubicBezTo>
                    <a:pt x="6592" y="17343"/>
                    <a:pt x="6223" y="17890"/>
                    <a:pt x="6075" y="18092"/>
                  </a:cubicBezTo>
                  <a:cubicBezTo>
                    <a:pt x="5749" y="18463"/>
                    <a:pt x="5552" y="18940"/>
                    <a:pt x="5552" y="19460"/>
                  </a:cubicBezTo>
                  <a:cubicBezTo>
                    <a:pt x="5552" y="20642"/>
                    <a:pt x="6569" y="21600"/>
                    <a:pt x="7823" y="21600"/>
                  </a:cubicBezTo>
                  <a:cubicBezTo>
                    <a:pt x="9077" y="21600"/>
                    <a:pt x="10095" y="20642"/>
                    <a:pt x="10095" y="19460"/>
                  </a:cubicBezTo>
                  <a:cubicBezTo>
                    <a:pt x="10095" y="18976"/>
                    <a:pt x="9923" y="18530"/>
                    <a:pt x="9636" y="18172"/>
                  </a:cubicBezTo>
                  <a:lnTo>
                    <a:pt x="9634" y="18170"/>
                  </a:lnTo>
                  <a:cubicBezTo>
                    <a:pt x="9604" y="18133"/>
                    <a:pt x="9050" y="17422"/>
                    <a:pt x="9104" y="16971"/>
                  </a:cubicBezTo>
                  <a:cubicBezTo>
                    <a:pt x="9104" y="16971"/>
                    <a:pt x="9211" y="16247"/>
                    <a:pt x="9955" y="15967"/>
                  </a:cubicBezTo>
                  <a:lnTo>
                    <a:pt x="15373" y="15967"/>
                  </a:lnTo>
                  <a:cubicBezTo>
                    <a:pt x="15681" y="15967"/>
                    <a:pt x="15932" y="15717"/>
                    <a:pt x="15932" y="15411"/>
                  </a:cubicBezTo>
                  <a:lnTo>
                    <a:pt x="15932" y="9979"/>
                  </a:lnTo>
                  <a:cubicBezTo>
                    <a:pt x="16201" y="9201"/>
                    <a:pt x="16953" y="9092"/>
                    <a:pt x="16953" y="9092"/>
                  </a:cubicBezTo>
                  <a:cubicBezTo>
                    <a:pt x="17326" y="9047"/>
                    <a:pt x="17877" y="9415"/>
                    <a:pt x="18080" y="9562"/>
                  </a:cubicBezTo>
                  <a:cubicBezTo>
                    <a:pt x="18452" y="9888"/>
                    <a:pt x="18930" y="10084"/>
                    <a:pt x="19452" y="10084"/>
                  </a:cubicBezTo>
                  <a:cubicBezTo>
                    <a:pt x="20639" y="10084"/>
                    <a:pt x="21600" y="9070"/>
                    <a:pt x="21600" y="7820"/>
                  </a:cubicBezTo>
                  <a:cubicBezTo>
                    <a:pt x="21600" y="6571"/>
                    <a:pt x="20639" y="5559"/>
                    <a:pt x="19452" y="5559"/>
                  </a:cubicBezTo>
                  <a:cubicBezTo>
                    <a:pt x="18965" y="5559"/>
                    <a:pt x="18518" y="5731"/>
                    <a:pt x="18157" y="6018"/>
                  </a:cubicBezTo>
                  <a:lnTo>
                    <a:pt x="18157" y="6015"/>
                  </a:lnTo>
                  <a:cubicBezTo>
                    <a:pt x="18125" y="6041"/>
                    <a:pt x="17407" y="6598"/>
                    <a:pt x="16953" y="6544"/>
                  </a:cubicBezTo>
                  <a:cubicBezTo>
                    <a:pt x="16953" y="6544"/>
                    <a:pt x="16201" y="6436"/>
                    <a:pt x="15932" y="5658"/>
                  </a:cubicBezTo>
                  <a:lnTo>
                    <a:pt x="15932" y="5036"/>
                  </a:lnTo>
                  <a:lnTo>
                    <a:pt x="15932" y="557"/>
                  </a:lnTo>
                  <a:cubicBezTo>
                    <a:pt x="15932" y="250"/>
                    <a:pt x="15681" y="0"/>
                    <a:pt x="15373" y="0"/>
                  </a:cubicBezTo>
                  <a:lnTo>
                    <a:pt x="9592" y="0"/>
                  </a:lnTo>
                  <a:cubicBezTo>
                    <a:pt x="9174" y="329"/>
                    <a:pt x="9104" y="800"/>
                    <a:pt x="9104" y="800"/>
                  </a:cubicBezTo>
                  <a:cubicBezTo>
                    <a:pt x="9050" y="1253"/>
                    <a:pt x="9609" y="1969"/>
                    <a:pt x="9636" y="2001"/>
                  </a:cubicBezTo>
                  <a:lnTo>
                    <a:pt x="9634" y="2001"/>
                  </a:lnTo>
                  <a:cubicBezTo>
                    <a:pt x="9922" y="2360"/>
                    <a:pt x="10095" y="2804"/>
                    <a:pt x="10095" y="3289"/>
                  </a:cubicBezTo>
                  <a:cubicBezTo>
                    <a:pt x="10095" y="4471"/>
                    <a:pt x="9077" y="5431"/>
                    <a:pt x="7823" y="5431"/>
                  </a:cubicBezTo>
                  <a:cubicBezTo>
                    <a:pt x="6569" y="5431"/>
                    <a:pt x="5552" y="4471"/>
                    <a:pt x="5552" y="3289"/>
                  </a:cubicBezTo>
                  <a:cubicBezTo>
                    <a:pt x="5552" y="2769"/>
                    <a:pt x="5749" y="2294"/>
                    <a:pt x="6075" y="1924"/>
                  </a:cubicBezTo>
                  <a:cubicBezTo>
                    <a:pt x="6223" y="1721"/>
                    <a:pt x="6592" y="1172"/>
                    <a:pt x="6548" y="800"/>
                  </a:cubicBezTo>
                  <a:cubicBezTo>
                    <a:pt x="6548" y="800"/>
                    <a:pt x="6479" y="329"/>
                    <a:pt x="6062" y="0"/>
                  </a:cubicBezTo>
                  <a:lnTo>
                    <a:pt x="559" y="0"/>
                  </a:lnTo>
                  <a:close/>
                </a:path>
              </a:pathLst>
            </a:custGeom>
            <a:solidFill>
              <a:srgbClr val="F9B900"/>
            </a:solidFill>
            <a:ln w="12700" cap="flat">
              <a:noFill/>
              <a:miter lim="400000"/>
            </a:ln>
            <a:effectLst/>
          </p:spPr>
          <p:txBody>
            <a:bodyPr wrap="square" lIns="50800" tIns="50800" rIns="50800" bIns="50800" numCol="1" anchor="ctr">
              <a:noAutofit/>
            </a:bodyPr>
            <a:lstStyle/>
            <a:p>
              <a:pPr algn="ctr" defTabSz="825500">
                <a:defRPr sz="3200">
                  <a:latin typeface="Helvetica Neue Medium"/>
                  <a:ea typeface="Helvetica Neue Medium"/>
                  <a:cs typeface="Helvetica Neue Medium"/>
                  <a:sym typeface="Helvetica Neue Medium"/>
                </a:defRPr>
              </a:pPr>
              <a:endParaRPr/>
            </a:p>
          </p:txBody>
        </p:sp>
        <p:sp>
          <p:nvSpPr>
            <p:cNvPr id="526" name="Puzzle Piece"/>
            <p:cNvSpPr/>
            <p:nvPr/>
          </p:nvSpPr>
          <p:spPr>
            <a:xfrm>
              <a:off x="9129027" y="2858292"/>
              <a:ext cx="633784" cy="636062"/>
            </a:xfrm>
            <a:custGeom>
              <a:avLst/>
              <a:gdLst/>
              <a:ahLst/>
              <a:cxnLst>
                <a:cxn ang="0">
                  <a:pos x="wd2" y="hd2"/>
                </a:cxn>
                <a:cxn ang="5400000">
                  <a:pos x="wd2" y="hd2"/>
                </a:cxn>
                <a:cxn ang="10800000">
                  <a:pos x="wd2" y="hd2"/>
                </a:cxn>
                <a:cxn ang="16200000">
                  <a:pos x="wd2" y="hd2"/>
                </a:cxn>
              </a:cxnLst>
              <a:rect l="0" t="0" r="r" b="b"/>
              <a:pathLst>
                <a:path w="21600" h="21600" extrusionOk="0">
                  <a:moveTo>
                    <a:pt x="559" y="0"/>
                  </a:moveTo>
                  <a:cubicBezTo>
                    <a:pt x="251" y="0"/>
                    <a:pt x="0" y="250"/>
                    <a:pt x="0" y="557"/>
                  </a:cubicBezTo>
                  <a:lnTo>
                    <a:pt x="0" y="15411"/>
                  </a:lnTo>
                  <a:cubicBezTo>
                    <a:pt x="0" y="15717"/>
                    <a:pt x="251" y="15967"/>
                    <a:pt x="559" y="15967"/>
                  </a:cubicBezTo>
                  <a:lnTo>
                    <a:pt x="5699" y="15967"/>
                  </a:lnTo>
                  <a:cubicBezTo>
                    <a:pt x="6442" y="16247"/>
                    <a:pt x="6547" y="16971"/>
                    <a:pt x="6548" y="16971"/>
                  </a:cubicBezTo>
                  <a:cubicBezTo>
                    <a:pt x="6592" y="17343"/>
                    <a:pt x="6223" y="17890"/>
                    <a:pt x="6075" y="18092"/>
                  </a:cubicBezTo>
                  <a:cubicBezTo>
                    <a:pt x="5749" y="18463"/>
                    <a:pt x="5552" y="18940"/>
                    <a:pt x="5552" y="19460"/>
                  </a:cubicBezTo>
                  <a:cubicBezTo>
                    <a:pt x="5552" y="20642"/>
                    <a:pt x="6569" y="21600"/>
                    <a:pt x="7823" y="21600"/>
                  </a:cubicBezTo>
                  <a:cubicBezTo>
                    <a:pt x="9077" y="21600"/>
                    <a:pt x="10095" y="20642"/>
                    <a:pt x="10095" y="19460"/>
                  </a:cubicBezTo>
                  <a:cubicBezTo>
                    <a:pt x="10095" y="18976"/>
                    <a:pt x="9923" y="18530"/>
                    <a:pt x="9636" y="18172"/>
                  </a:cubicBezTo>
                  <a:lnTo>
                    <a:pt x="9634" y="18170"/>
                  </a:lnTo>
                  <a:cubicBezTo>
                    <a:pt x="9604" y="18133"/>
                    <a:pt x="9050" y="17422"/>
                    <a:pt x="9104" y="16971"/>
                  </a:cubicBezTo>
                  <a:cubicBezTo>
                    <a:pt x="9104" y="16971"/>
                    <a:pt x="9211" y="16247"/>
                    <a:pt x="9955" y="15967"/>
                  </a:cubicBezTo>
                  <a:lnTo>
                    <a:pt x="15373" y="15967"/>
                  </a:lnTo>
                  <a:cubicBezTo>
                    <a:pt x="15681" y="15967"/>
                    <a:pt x="15932" y="15717"/>
                    <a:pt x="15932" y="15411"/>
                  </a:cubicBezTo>
                  <a:lnTo>
                    <a:pt x="15932" y="9979"/>
                  </a:lnTo>
                  <a:cubicBezTo>
                    <a:pt x="16201" y="9201"/>
                    <a:pt x="16953" y="9092"/>
                    <a:pt x="16953" y="9092"/>
                  </a:cubicBezTo>
                  <a:cubicBezTo>
                    <a:pt x="17326" y="9047"/>
                    <a:pt x="17877" y="9415"/>
                    <a:pt x="18080" y="9562"/>
                  </a:cubicBezTo>
                  <a:cubicBezTo>
                    <a:pt x="18452" y="9888"/>
                    <a:pt x="18930" y="10084"/>
                    <a:pt x="19452" y="10084"/>
                  </a:cubicBezTo>
                  <a:cubicBezTo>
                    <a:pt x="20639" y="10084"/>
                    <a:pt x="21600" y="9070"/>
                    <a:pt x="21600" y="7820"/>
                  </a:cubicBezTo>
                  <a:cubicBezTo>
                    <a:pt x="21600" y="6571"/>
                    <a:pt x="20639" y="5559"/>
                    <a:pt x="19452" y="5559"/>
                  </a:cubicBezTo>
                  <a:cubicBezTo>
                    <a:pt x="18965" y="5559"/>
                    <a:pt x="18518" y="5731"/>
                    <a:pt x="18157" y="6018"/>
                  </a:cubicBezTo>
                  <a:lnTo>
                    <a:pt x="18157" y="6015"/>
                  </a:lnTo>
                  <a:cubicBezTo>
                    <a:pt x="18125" y="6041"/>
                    <a:pt x="17407" y="6598"/>
                    <a:pt x="16953" y="6544"/>
                  </a:cubicBezTo>
                  <a:cubicBezTo>
                    <a:pt x="16953" y="6544"/>
                    <a:pt x="16201" y="6436"/>
                    <a:pt x="15932" y="5658"/>
                  </a:cubicBezTo>
                  <a:lnTo>
                    <a:pt x="15932" y="5036"/>
                  </a:lnTo>
                  <a:lnTo>
                    <a:pt x="15932" y="557"/>
                  </a:lnTo>
                  <a:cubicBezTo>
                    <a:pt x="15932" y="250"/>
                    <a:pt x="15681" y="0"/>
                    <a:pt x="15373" y="0"/>
                  </a:cubicBezTo>
                  <a:lnTo>
                    <a:pt x="9592" y="0"/>
                  </a:lnTo>
                  <a:cubicBezTo>
                    <a:pt x="9174" y="329"/>
                    <a:pt x="9104" y="800"/>
                    <a:pt x="9104" y="800"/>
                  </a:cubicBezTo>
                  <a:cubicBezTo>
                    <a:pt x="9050" y="1253"/>
                    <a:pt x="9609" y="1969"/>
                    <a:pt x="9636" y="2001"/>
                  </a:cubicBezTo>
                  <a:lnTo>
                    <a:pt x="9634" y="2001"/>
                  </a:lnTo>
                  <a:cubicBezTo>
                    <a:pt x="9922" y="2360"/>
                    <a:pt x="10095" y="2804"/>
                    <a:pt x="10095" y="3289"/>
                  </a:cubicBezTo>
                  <a:cubicBezTo>
                    <a:pt x="10095" y="4471"/>
                    <a:pt x="9077" y="5431"/>
                    <a:pt x="7823" y="5431"/>
                  </a:cubicBezTo>
                  <a:cubicBezTo>
                    <a:pt x="6569" y="5431"/>
                    <a:pt x="5552" y="4471"/>
                    <a:pt x="5552" y="3289"/>
                  </a:cubicBezTo>
                  <a:cubicBezTo>
                    <a:pt x="5552" y="2769"/>
                    <a:pt x="5749" y="2294"/>
                    <a:pt x="6075" y="1924"/>
                  </a:cubicBezTo>
                  <a:cubicBezTo>
                    <a:pt x="6223" y="1721"/>
                    <a:pt x="6592" y="1172"/>
                    <a:pt x="6548" y="800"/>
                  </a:cubicBezTo>
                  <a:cubicBezTo>
                    <a:pt x="6548" y="800"/>
                    <a:pt x="6479" y="329"/>
                    <a:pt x="6062" y="0"/>
                  </a:cubicBezTo>
                  <a:lnTo>
                    <a:pt x="559" y="0"/>
                  </a:lnTo>
                  <a:close/>
                </a:path>
              </a:pathLst>
            </a:custGeom>
            <a:solidFill>
              <a:srgbClr val="18E7CF"/>
            </a:solidFill>
            <a:ln w="12700" cap="flat">
              <a:noFill/>
              <a:miter lim="400000"/>
            </a:ln>
            <a:effectLst/>
          </p:spPr>
          <p:txBody>
            <a:bodyPr wrap="square" lIns="50800" tIns="50800" rIns="50800" bIns="50800" numCol="1" anchor="ctr">
              <a:noAutofit/>
            </a:bodyPr>
            <a:lstStyle/>
            <a:p>
              <a:pPr algn="ctr" defTabSz="825500">
                <a:defRPr sz="3200">
                  <a:latin typeface="Helvetica Neue Medium"/>
                  <a:ea typeface="Helvetica Neue Medium"/>
                  <a:cs typeface="Helvetica Neue Medium"/>
                  <a:sym typeface="Helvetica Neue Medium"/>
                </a:defRPr>
              </a:pPr>
              <a:endParaRPr/>
            </a:p>
          </p:txBody>
        </p:sp>
        <p:sp>
          <p:nvSpPr>
            <p:cNvPr id="527" name="Line"/>
            <p:cNvSpPr/>
            <p:nvPr/>
          </p:nvSpPr>
          <p:spPr>
            <a:xfrm flipV="1">
              <a:off x="1707104" y="1298265"/>
              <a:ext cx="630334" cy="1"/>
            </a:xfrm>
            <a:prstGeom prst="line">
              <a:avLst/>
            </a:prstGeom>
            <a:noFill/>
            <a:ln w="101600" cap="flat">
              <a:solidFill>
                <a:srgbClr val="535353"/>
              </a:solidFill>
              <a:prstDash val="solid"/>
              <a:miter lim="400000"/>
              <a:tailEnd type="stealth" w="med" len="med"/>
            </a:ln>
            <a:effectLst/>
          </p:spPr>
          <p:txBody>
            <a:bodyPr wrap="square" lIns="50800" tIns="50800" rIns="50800" bIns="50800" numCol="1" anchor="ctr">
              <a:noAutofit/>
            </a:bodyPr>
            <a:lstStyle/>
            <a:p>
              <a:pPr defTabSz="1828433">
                <a:defRPr sz="3600">
                  <a:latin typeface="Gilroy"/>
                  <a:ea typeface="Gilroy"/>
                  <a:cs typeface="Gilroy"/>
                  <a:sym typeface="Gilroy"/>
                </a:defRPr>
              </a:pPr>
              <a:endParaRPr/>
            </a:p>
          </p:txBody>
        </p:sp>
        <p:sp>
          <p:nvSpPr>
            <p:cNvPr id="528" name="Line"/>
            <p:cNvSpPr/>
            <p:nvPr/>
          </p:nvSpPr>
          <p:spPr>
            <a:xfrm flipH="1" flipV="1">
              <a:off x="5049106" y="1980484"/>
              <a:ext cx="1" cy="652760"/>
            </a:xfrm>
            <a:prstGeom prst="line">
              <a:avLst/>
            </a:prstGeom>
            <a:noFill/>
            <a:ln w="101600" cap="flat">
              <a:solidFill>
                <a:srgbClr val="535353"/>
              </a:solidFill>
              <a:prstDash val="solid"/>
              <a:miter lim="400000"/>
              <a:tailEnd type="stealth" w="med" len="med"/>
            </a:ln>
            <a:effectLst/>
          </p:spPr>
          <p:txBody>
            <a:bodyPr wrap="square" lIns="50800" tIns="50800" rIns="50800" bIns="50800" numCol="1" anchor="ctr">
              <a:noAutofit/>
            </a:bodyPr>
            <a:lstStyle/>
            <a:p>
              <a:pPr defTabSz="1828433">
                <a:defRPr sz="3600">
                  <a:latin typeface="Gilroy"/>
                  <a:ea typeface="Gilroy"/>
                  <a:cs typeface="Gilroy"/>
                  <a:sym typeface="Gilroy"/>
                </a:defRPr>
              </a:pPr>
              <a:endParaRPr/>
            </a:p>
          </p:txBody>
        </p:sp>
        <p:sp>
          <p:nvSpPr>
            <p:cNvPr id="529" name="Line"/>
            <p:cNvSpPr/>
            <p:nvPr/>
          </p:nvSpPr>
          <p:spPr>
            <a:xfrm flipV="1">
              <a:off x="3447280" y="1298265"/>
              <a:ext cx="720759" cy="1"/>
            </a:xfrm>
            <a:prstGeom prst="line">
              <a:avLst/>
            </a:prstGeom>
            <a:noFill/>
            <a:ln w="101600" cap="flat">
              <a:solidFill>
                <a:srgbClr val="535353"/>
              </a:solidFill>
              <a:prstDash val="solid"/>
              <a:miter lim="400000"/>
              <a:tailEnd type="stealth" w="med" len="med"/>
            </a:ln>
            <a:effectLst/>
          </p:spPr>
          <p:txBody>
            <a:bodyPr wrap="square" lIns="50800" tIns="50800" rIns="50800" bIns="50800" numCol="1" anchor="ctr">
              <a:noAutofit/>
            </a:bodyPr>
            <a:lstStyle/>
            <a:p>
              <a:pPr defTabSz="1828433">
                <a:defRPr sz="3600">
                  <a:latin typeface="Gilroy"/>
                  <a:ea typeface="Gilroy"/>
                  <a:cs typeface="Gilroy"/>
                  <a:sym typeface="Gilroy"/>
                </a:defRPr>
              </a:pPr>
              <a:endParaRPr/>
            </a:p>
          </p:txBody>
        </p:sp>
        <p:sp>
          <p:nvSpPr>
            <p:cNvPr id="530" name="Line"/>
            <p:cNvSpPr/>
            <p:nvPr/>
          </p:nvSpPr>
          <p:spPr>
            <a:xfrm flipV="1">
              <a:off x="6170844" y="1298265"/>
              <a:ext cx="720759" cy="1"/>
            </a:xfrm>
            <a:prstGeom prst="line">
              <a:avLst/>
            </a:prstGeom>
            <a:noFill/>
            <a:ln w="101600" cap="flat">
              <a:solidFill>
                <a:srgbClr val="535353"/>
              </a:solidFill>
              <a:prstDash val="solid"/>
              <a:miter lim="400000"/>
              <a:tailEnd type="stealth" w="med" len="med"/>
            </a:ln>
            <a:effectLst/>
          </p:spPr>
          <p:txBody>
            <a:bodyPr wrap="square" lIns="50800" tIns="50800" rIns="50800" bIns="50800" numCol="1" anchor="ctr">
              <a:noAutofit/>
            </a:bodyPr>
            <a:lstStyle/>
            <a:p>
              <a:pPr defTabSz="1828433">
                <a:defRPr sz="3600">
                  <a:latin typeface="Gilroy"/>
                  <a:ea typeface="Gilroy"/>
                  <a:cs typeface="Gilroy"/>
                  <a:sym typeface="Gilroy"/>
                </a:defRPr>
              </a:pPr>
              <a:endParaRPr/>
            </a:p>
          </p:txBody>
        </p:sp>
        <p:sp>
          <p:nvSpPr>
            <p:cNvPr id="531" name="Line"/>
            <p:cNvSpPr/>
            <p:nvPr/>
          </p:nvSpPr>
          <p:spPr>
            <a:xfrm flipV="1">
              <a:off x="7749815" y="1298265"/>
              <a:ext cx="780581" cy="1"/>
            </a:xfrm>
            <a:prstGeom prst="line">
              <a:avLst/>
            </a:prstGeom>
            <a:noFill/>
            <a:ln w="101600" cap="flat">
              <a:solidFill>
                <a:srgbClr val="535353"/>
              </a:solidFill>
              <a:prstDash val="solid"/>
              <a:miter lim="400000"/>
              <a:tailEnd type="stealth" w="med" len="med"/>
            </a:ln>
            <a:effectLst/>
          </p:spPr>
          <p:txBody>
            <a:bodyPr wrap="square" lIns="50800" tIns="50800" rIns="50800" bIns="50800" numCol="1" anchor="ctr">
              <a:noAutofit/>
            </a:bodyPr>
            <a:lstStyle/>
            <a:p>
              <a:pPr defTabSz="1828433">
                <a:defRPr sz="3600">
                  <a:latin typeface="Gilroy"/>
                  <a:ea typeface="Gilroy"/>
                  <a:cs typeface="Gilroy"/>
                  <a:sym typeface="Gilroy"/>
                </a:defRPr>
              </a:pPr>
              <a:endParaRPr/>
            </a:p>
          </p:txBody>
        </p:sp>
        <p:sp>
          <p:nvSpPr>
            <p:cNvPr id="532" name="Line"/>
            <p:cNvSpPr/>
            <p:nvPr/>
          </p:nvSpPr>
          <p:spPr>
            <a:xfrm>
              <a:off x="9347847" y="2076606"/>
              <a:ext cx="1" cy="511057"/>
            </a:xfrm>
            <a:prstGeom prst="line">
              <a:avLst/>
            </a:prstGeom>
            <a:noFill/>
            <a:ln w="101600" cap="flat">
              <a:solidFill>
                <a:srgbClr val="535353"/>
              </a:solidFill>
              <a:prstDash val="solid"/>
              <a:miter lim="400000"/>
              <a:tailEnd type="stealth" w="med" len="med"/>
            </a:ln>
            <a:effectLst/>
          </p:spPr>
          <p:txBody>
            <a:bodyPr wrap="square" lIns="50800" tIns="50800" rIns="50800" bIns="50800" numCol="1" anchor="ctr">
              <a:noAutofit/>
            </a:bodyPr>
            <a:lstStyle/>
            <a:p>
              <a:pPr defTabSz="1828433">
                <a:defRPr sz="3600">
                  <a:latin typeface="Gilroy"/>
                  <a:ea typeface="Gilroy"/>
                  <a:cs typeface="Gilroy"/>
                  <a:sym typeface="Gilroy"/>
                </a:defRPr>
              </a:pPr>
              <a:endParaRPr/>
            </a:p>
          </p:txBody>
        </p:sp>
        <p:sp>
          <p:nvSpPr>
            <p:cNvPr id="533" name="Line"/>
            <p:cNvSpPr/>
            <p:nvPr/>
          </p:nvSpPr>
          <p:spPr>
            <a:xfrm rot="12711251">
              <a:off x="3224440" y="2355285"/>
              <a:ext cx="5297843" cy="329174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3190" y="17009"/>
                    <a:pt x="6623" y="12875"/>
                    <a:pt x="10259" y="9244"/>
                  </a:cubicBezTo>
                  <a:cubicBezTo>
                    <a:pt x="13867" y="5642"/>
                    <a:pt x="17661" y="2549"/>
                    <a:pt x="21600" y="0"/>
                  </a:cubicBezTo>
                </a:path>
              </a:pathLst>
            </a:custGeom>
            <a:noFill/>
            <a:ln w="101600" cap="flat">
              <a:solidFill>
                <a:srgbClr val="535353"/>
              </a:solidFill>
              <a:prstDash val="sysDot"/>
              <a:miter lim="400000"/>
              <a:tailEnd type="stealth" w="med" len="med"/>
            </a:ln>
            <a:effectLst/>
          </p:spPr>
          <p:txBody>
            <a:bodyPr wrap="square" lIns="50800" tIns="50800" rIns="50800" bIns="50800" numCol="1" anchor="ctr">
              <a:noAutofit/>
            </a:bodyPr>
            <a:lstStyle/>
            <a:p>
              <a:pPr defTabSz="1828433">
                <a:defRPr sz="3600">
                  <a:latin typeface="Gilroy"/>
                  <a:ea typeface="Gilroy"/>
                  <a:cs typeface="Gilroy"/>
                  <a:sym typeface="Gilroy"/>
                </a:defRPr>
              </a:pPr>
              <a:endParaRPr/>
            </a:p>
          </p:txBody>
        </p:sp>
      </p:grpSp>
      <p:sp>
        <p:nvSpPr>
          <p:cNvPr id="535" name="ChatGPT"/>
          <p:cNvSpPr txBox="1"/>
          <p:nvPr/>
        </p:nvSpPr>
        <p:spPr>
          <a:xfrm>
            <a:off x="9611575" y="1610439"/>
            <a:ext cx="8633089" cy="4397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8" tIns="35718" rIns="35718" bIns="35718">
            <a:spAutoFit/>
          </a:bodyPr>
          <a:lstStyle>
            <a:lvl1pPr indent="12700" defTabSz="410765">
              <a:defRPr sz="2400" b="1">
                <a:latin typeface="+mj-lt"/>
                <a:ea typeface="+mj-ea"/>
                <a:cs typeface="+mj-cs"/>
                <a:sym typeface="Helvetica"/>
              </a:defRPr>
            </a:lvl1pPr>
          </a:lstStyle>
          <a:p>
            <a:r>
              <a:t>ChatGPT</a:t>
            </a:r>
          </a:p>
        </p:txBody>
      </p:sp>
      <p:sp>
        <p:nvSpPr>
          <p:cNvPr id="536" name="Teksta iegultne"/>
          <p:cNvSpPr txBox="1"/>
          <p:nvPr/>
        </p:nvSpPr>
        <p:spPr>
          <a:xfrm>
            <a:off x="4876007" y="1610439"/>
            <a:ext cx="8633089" cy="4397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8" tIns="35718" rIns="35718" bIns="35718">
            <a:spAutoFit/>
          </a:bodyPr>
          <a:lstStyle>
            <a:lvl1pPr indent="12700" defTabSz="410765">
              <a:defRPr sz="2400" b="1">
                <a:latin typeface="+mj-lt"/>
                <a:ea typeface="+mj-ea"/>
                <a:cs typeface="+mj-cs"/>
                <a:sym typeface="Helvetica"/>
              </a:defRPr>
            </a:lvl1pPr>
          </a:lstStyle>
          <a:p>
            <a:r>
              <a:t>Teksta iegultne</a:t>
            </a:r>
          </a:p>
        </p:txBody>
      </p:sp>
      <p:sp>
        <p:nvSpPr>
          <p:cNvPr id="537" name="Vaicājums"/>
          <p:cNvSpPr txBox="1"/>
          <p:nvPr/>
        </p:nvSpPr>
        <p:spPr>
          <a:xfrm>
            <a:off x="5314824" y="5046357"/>
            <a:ext cx="8633089" cy="4397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8" tIns="35718" rIns="35718" bIns="35718">
            <a:spAutoFit/>
          </a:bodyPr>
          <a:lstStyle>
            <a:lvl1pPr indent="12700" defTabSz="410765">
              <a:defRPr sz="2400" b="1">
                <a:latin typeface="+mj-lt"/>
                <a:ea typeface="+mj-ea"/>
                <a:cs typeface="+mj-cs"/>
                <a:sym typeface="Helvetica"/>
              </a:defRPr>
            </a:lvl1pPr>
          </a:lstStyle>
          <a:p>
            <a:r>
              <a:t>Vaicājums</a:t>
            </a:r>
          </a:p>
        </p:txBody>
      </p:sp>
      <p:sp>
        <p:nvSpPr>
          <p:cNvPr id="538" name="Vaicājums"/>
          <p:cNvSpPr txBox="1"/>
          <p:nvPr/>
        </p:nvSpPr>
        <p:spPr>
          <a:xfrm>
            <a:off x="7635909" y="3560408"/>
            <a:ext cx="8633090" cy="4397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8" tIns="35718" rIns="35718" bIns="35718">
            <a:spAutoFit/>
          </a:bodyPr>
          <a:lstStyle>
            <a:lvl1pPr indent="12700" defTabSz="410765">
              <a:defRPr sz="2400" b="1">
                <a:latin typeface="+mj-lt"/>
                <a:ea typeface="+mj-ea"/>
                <a:cs typeface="+mj-cs"/>
                <a:sym typeface="Helvetica"/>
              </a:defRPr>
            </a:lvl1pPr>
          </a:lstStyle>
          <a:p>
            <a:r>
              <a:t>Vaicājums</a:t>
            </a:r>
          </a:p>
        </p:txBody>
      </p:sp>
      <p:sp>
        <p:nvSpPr>
          <p:cNvPr id="539" name="Fakts"/>
          <p:cNvSpPr txBox="1"/>
          <p:nvPr/>
        </p:nvSpPr>
        <p:spPr>
          <a:xfrm>
            <a:off x="7837528" y="1757700"/>
            <a:ext cx="8633090" cy="4397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8" tIns="35718" rIns="35718" bIns="35718">
            <a:spAutoFit/>
          </a:bodyPr>
          <a:lstStyle>
            <a:lvl1pPr indent="12700" defTabSz="410765">
              <a:defRPr sz="2400" b="1">
                <a:latin typeface="+mj-lt"/>
                <a:ea typeface="+mj-ea"/>
                <a:cs typeface="+mj-cs"/>
                <a:sym typeface="Helvetica"/>
              </a:defRPr>
            </a:lvl1pPr>
          </a:lstStyle>
          <a:p>
            <a:r>
              <a:t>Fakts</a:t>
            </a:r>
          </a:p>
        </p:txBody>
      </p:sp>
      <p:sp>
        <p:nvSpPr>
          <p:cNvPr id="540" name="Fakti"/>
          <p:cNvSpPr txBox="1"/>
          <p:nvPr/>
        </p:nvSpPr>
        <p:spPr>
          <a:xfrm>
            <a:off x="3184980" y="1027589"/>
            <a:ext cx="8633089" cy="4397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8" tIns="35718" rIns="35718" bIns="35718">
            <a:spAutoFit/>
          </a:bodyPr>
          <a:lstStyle>
            <a:lvl1pPr indent="12700" defTabSz="410765">
              <a:defRPr sz="2400" b="1">
                <a:latin typeface="+mj-lt"/>
                <a:ea typeface="+mj-ea"/>
                <a:cs typeface="+mj-cs"/>
                <a:sym typeface="Helvetica"/>
              </a:defRPr>
            </a:lvl1pPr>
          </a:lstStyle>
          <a:p>
            <a:r>
              <a:t>Fakti</a:t>
            </a:r>
          </a:p>
        </p:txBody>
      </p:sp>
      <p:sp>
        <p:nvSpPr>
          <p:cNvPr id="541" name="Zināšanu bāze CRM, epasts"/>
          <p:cNvSpPr txBox="1"/>
          <p:nvPr/>
        </p:nvSpPr>
        <p:spPr>
          <a:xfrm>
            <a:off x="700590" y="3512968"/>
            <a:ext cx="3690685" cy="11763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8" tIns="35718" rIns="35718" bIns="35718">
            <a:spAutoFit/>
          </a:bodyPr>
          <a:lstStyle/>
          <a:p>
            <a:pPr indent="12700" defTabSz="410765">
              <a:defRPr sz="2400" b="1">
                <a:latin typeface="+mj-lt"/>
                <a:ea typeface="+mj-ea"/>
                <a:cs typeface="+mj-cs"/>
                <a:sym typeface="Helvetica"/>
              </a:defRPr>
            </a:pPr>
            <a:r>
              <a:t>Zināšanu bāze</a:t>
            </a:r>
            <a:br/>
            <a:r>
              <a:t>CRM, epasts</a:t>
            </a:r>
          </a:p>
        </p:txBody>
      </p:sp>
      <p:sp>
        <p:nvSpPr>
          <p:cNvPr id="542" name="Atbilde"/>
          <p:cNvSpPr txBox="1"/>
          <p:nvPr/>
        </p:nvSpPr>
        <p:spPr>
          <a:xfrm>
            <a:off x="10009376" y="5146178"/>
            <a:ext cx="8633090" cy="8080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8" tIns="35718" rIns="35718" bIns="35718">
            <a:spAutoFit/>
          </a:bodyPr>
          <a:lstStyle>
            <a:lvl1pPr indent="12700" defTabSz="410765">
              <a:defRPr sz="2400" b="1">
                <a:latin typeface="+mj-lt"/>
                <a:ea typeface="+mj-ea"/>
                <a:cs typeface="+mj-cs"/>
                <a:sym typeface="Helvetica"/>
              </a:defRPr>
            </a:lvl1pPr>
          </a:lstStyle>
          <a:p>
            <a:r>
              <a:t>Atbilde</a:t>
            </a:r>
          </a:p>
        </p:txBody>
      </p:sp>
      <p:sp>
        <p:nvSpPr>
          <p:cNvPr id="543" name="Pievienot &quot;atmiņai&quot;"/>
          <p:cNvSpPr txBox="1"/>
          <p:nvPr/>
        </p:nvSpPr>
        <p:spPr>
          <a:xfrm>
            <a:off x="5060329" y="6008494"/>
            <a:ext cx="8633090" cy="8080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8" tIns="35718" rIns="35718" bIns="35718">
            <a:spAutoFit/>
          </a:bodyPr>
          <a:lstStyle>
            <a:lvl1pPr indent="12700" defTabSz="410765">
              <a:defRPr sz="2400" b="1">
                <a:latin typeface="+mj-lt"/>
                <a:ea typeface="+mj-ea"/>
                <a:cs typeface="+mj-cs"/>
                <a:sym typeface="Helvetica"/>
              </a:defRPr>
            </a:lvl1pPr>
          </a:lstStyle>
          <a:p>
            <a:r>
              <a:t>Pievienot "atmiņai"</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13</a:t>
            </a:fld>
            <a:endParaRPr/>
          </a:p>
        </p:txBody>
      </p:sp>
      <p:sp>
        <p:nvSpPr>
          <p:cNvPr id="548" name="TextBox 3"/>
          <p:cNvSpPr txBox="1"/>
          <p:nvPr/>
        </p:nvSpPr>
        <p:spPr>
          <a:xfrm>
            <a:off x="381942" y="273232"/>
            <a:ext cx="11066170" cy="6807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2859" tIns="22859" rIns="22859" bIns="22859">
            <a:spAutoFit/>
          </a:bodyPr>
          <a:lstStyle>
            <a:lvl1pPr defTabSz="914216">
              <a:defRPr sz="4200" b="1">
                <a:solidFill>
                  <a:srgbClr val="262626"/>
                </a:solidFill>
                <a:latin typeface="Gilroy ExtraBold"/>
                <a:ea typeface="Gilroy ExtraBold"/>
                <a:cs typeface="Gilroy ExtraBold"/>
                <a:sym typeface="Gilroy ExtraBold"/>
              </a:defRPr>
            </a:lvl1pPr>
          </a:lstStyle>
          <a:p>
            <a:r>
              <a:t>Potenciālie produkti</a:t>
            </a:r>
          </a:p>
        </p:txBody>
      </p:sp>
      <p:pic>
        <p:nvPicPr>
          <p:cNvPr id="549" name="Image" descr="Image"/>
          <p:cNvPicPr>
            <a:picLocks noChangeAspect="1"/>
          </p:cNvPicPr>
          <p:nvPr/>
        </p:nvPicPr>
        <p:blipFill>
          <a:blip r:embed="rId2"/>
          <a:stretch>
            <a:fillRect/>
          </a:stretch>
        </p:blipFill>
        <p:spPr>
          <a:xfrm>
            <a:off x="7413256" y="1183249"/>
            <a:ext cx="4573465" cy="4695520"/>
          </a:xfrm>
          <a:prstGeom prst="rect">
            <a:avLst/>
          </a:prstGeom>
          <a:ln w="12700">
            <a:miter lim="400000"/>
          </a:ln>
        </p:spPr>
      </p:pic>
      <p:sp>
        <p:nvSpPr>
          <p:cNvPr id="550" name="Čatboti (Client support, Personal tutor, Elderly care)…"/>
          <p:cNvSpPr txBox="1"/>
          <p:nvPr/>
        </p:nvSpPr>
        <p:spPr>
          <a:xfrm>
            <a:off x="537153" y="1097486"/>
            <a:ext cx="8633089" cy="56121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8" tIns="35718" rIns="35718" bIns="35718">
            <a:spAutoFit/>
          </a:bodyPr>
          <a:lstStyle/>
          <a:p>
            <a:pPr marL="320842" indent="-320842" defTabSz="410765">
              <a:buSzPct val="100000"/>
              <a:buAutoNum type="arabicPeriod"/>
              <a:defRPr sz="2400" b="1">
                <a:latin typeface="Gilroy Bold"/>
                <a:ea typeface="Gilroy Bold"/>
                <a:cs typeface="Gilroy Bold"/>
                <a:sym typeface="Gilroy"/>
              </a:defRPr>
            </a:pPr>
            <a:r>
              <a:rPr dirty="0" err="1"/>
              <a:t>Čatboti</a:t>
            </a:r>
            <a:r>
              <a:rPr dirty="0"/>
              <a:t> (Client support, Personal tutor,</a:t>
            </a:r>
            <a:br>
              <a:rPr dirty="0"/>
            </a:br>
            <a:r>
              <a:rPr dirty="0"/>
              <a:t>Elderly care)</a:t>
            </a:r>
            <a:br>
              <a:rPr dirty="0"/>
            </a:br>
            <a:endParaRPr dirty="0"/>
          </a:p>
          <a:p>
            <a:pPr marL="320842" indent="-320842" defTabSz="410765">
              <a:buSzPct val="100000"/>
              <a:buAutoNum type="arabicPeriod"/>
              <a:defRPr sz="2400" b="1">
                <a:latin typeface="Gilroy Bold"/>
                <a:ea typeface="Gilroy Bold"/>
                <a:cs typeface="Gilroy Bold"/>
                <a:sym typeface="Gilroy"/>
              </a:defRPr>
            </a:pPr>
            <a:r>
              <a:rPr dirty="0" err="1"/>
              <a:t>Meklētāji</a:t>
            </a:r>
            <a:r>
              <a:rPr dirty="0"/>
              <a:t> (Your own docs, Email, </a:t>
            </a:r>
            <a:br>
              <a:rPr dirty="0"/>
            </a:br>
            <a:r>
              <a:rPr dirty="0">
                <a:solidFill>
                  <a:srgbClr val="FF7E79"/>
                </a:solidFill>
              </a:rPr>
              <a:t>Advertisement</a:t>
            </a:r>
            <a:r>
              <a:rPr dirty="0"/>
              <a:t>)</a:t>
            </a:r>
            <a:br>
              <a:rPr dirty="0"/>
            </a:br>
            <a:endParaRPr dirty="0"/>
          </a:p>
          <a:p>
            <a:pPr marL="320842" indent="-320842" defTabSz="410765">
              <a:buSzPct val="100000"/>
              <a:buAutoNum type="arabicPeriod"/>
              <a:defRPr sz="2400" b="1">
                <a:latin typeface="Gilroy Bold"/>
                <a:ea typeface="Gilroy Bold"/>
                <a:cs typeface="Gilroy Bold"/>
                <a:sym typeface="Gilroy"/>
              </a:defRPr>
            </a:pPr>
            <a:r>
              <a:rPr dirty="0" err="1"/>
              <a:t>Satura</a:t>
            </a:r>
            <a:r>
              <a:rPr dirty="0"/>
              <a:t> </a:t>
            </a:r>
            <a:r>
              <a:rPr dirty="0" err="1"/>
              <a:t>veidošana</a:t>
            </a:r>
            <a:r>
              <a:rPr dirty="0"/>
              <a:t> (</a:t>
            </a:r>
            <a:r>
              <a:rPr dirty="0" err="1"/>
              <a:t>UpWork</a:t>
            </a:r>
            <a:r>
              <a:rPr dirty="0"/>
              <a:t>, Amazon, </a:t>
            </a:r>
            <a:br>
              <a:rPr lang="lv-LV" dirty="0"/>
            </a:br>
            <a:r>
              <a:rPr dirty="0"/>
              <a:t>Twitter,</a:t>
            </a:r>
            <a:r>
              <a:rPr lang="lv-LV" dirty="0"/>
              <a:t> </a:t>
            </a:r>
            <a:r>
              <a:rPr dirty="0"/>
              <a:t>Email, Websites, Ideas)</a:t>
            </a:r>
            <a:br>
              <a:rPr dirty="0"/>
            </a:br>
            <a:endParaRPr dirty="0"/>
          </a:p>
          <a:p>
            <a:pPr marL="320842" indent="-320842" defTabSz="410765">
              <a:buSzPct val="100000"/>
              <a:buAutoNum type="arabicPeriod"/>
              <a:defRPr sz="2400" b="1">
                <a:latin typeface="Gilroy Bold"/>
                <a:ea typeface="Gilroy Bold"/>
                <a:cs typeface="Gilroy Bold"/>
                <a:sym typeface="Gilroy"/>
              </a:defRPr>
            </a:pPr>
            <a:r>
              <a:rPr dirty="0" err="1"/>
              <a:t>Satura</a:t>
            </a:r>
            <a:r>
              <a:rPr dirty="0"/>
              <a:t> </a:t>
            </a:r>
            <a:r>
              <a:rPr dirty="0" err="1"/>
              <a:t>personalizēšana</a:t>
            </a:r>
            <a:r>
              <a:rPr dirty="0"/>
              <a:t> (Translation, </a:t>
            </a:r>
            <a:br>
              <a:rPr lang="lv-LV" dirty="0"/>
            </a:br>
            <a:r>
              <a:rPr dirty="0"/>
              <a:t>grammar, style, editing, customization)</a:t>
            </a:r>
            <a:br>
              <a:rPr dirty="0"/>
            </a:br>
            <a:endParaRPr dirty="0"/>
          </a:p>
          <a:p>
            <a:pPr marL="320842" indent="-320842" defTabSz="410765">
              <a:buSzPct val="100000"/>
              <a:buAutoNum type="arabicPeriod"/>
              <a:defRPr sz="2400" b="1">
                <a:latin typeface="Gilroy Bold"/>
                <a:ea typeface="Gilroy Bold"/>
                <a:cs typeface="Gilroy Bold"/>
                <a:sym typeface="Gilroy"/>
              </a:defRPr>
            </a:pPr>
            <a:r>
              <a:rPr dirty="0" err="1"/>
              <a:t>Datu</a:t>
            </a:r>
            <a:r>
              <a:rPr dirty="0"/>
              <a:t> </a:t>
            </a:r>
            <a:r>
              <a:rPr dirty="0" err="1"/>
              <a:t>kopas</a:t>
            </a:r>
            <a:r>
              <a:rPr dirty="0"/>
              <a:t>, </a:t>
            </a:r>
            <a:r>
              <a:rPr dirty="0" err="1"/>
              <a:t>klasifikatori</a:t>
            </a:r>
            <a:br>
              <a:rPr dirty="0"/>
            </a:br>
            <a:endParaRPr dirty="0"/>
          </a:p>
          <a:p>
            <a:pPr marL="320842" indent="-320842" defTabSz="410765">
              <a:buSzPct val="100000"/>
              <a:buAutoNum type="arabicPeriod"/>
              <a:defRPr sz="2400" b="1">
                <a:latin typeface="Gilroy Bold"/>
                <a:ea typeface="Gilroy Bold"/>
                <a:cs typeface="Gilroy Bold"/>
                <a:sym typeface="Gilroy"/>
              </a:defRPr>
            </a:pPr>
            <a:r>
              <a:rPr dirty="0" err="1"/>
              <a:t>Autonomas</a:t>
            </a:r>
            <a:r>
              <a:rPr dirty="0"/>
              <a:t> </a:t>
            </a:r>
            <a:r>
              <a:rPr dirty="0" err="1"/>
              <a:t>sistēmas</a:t>
            </a:r>
            <a:r>
              <a:rPr dirty="0"/>
              <a:t>, </a:t>
            </a:r>
            <a:r>
              <a:rPr dirty="0" err="1"/>
              <a:t>roboti</a:t>
            </a:r>
            <a:r>
              <a:rPr dirty="0"/>
              <a:t> </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 name="TextBox 3"/>
          <p:cNvSpPr txBox="1"/>
          <p:nvPr/>
        </p:nvSpPr>
        <p:spPr>
          <a:xfrm>
            <a:off x="498056" y="273232"/>
            <a:ext cx="8216457" cy="6934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2859" tIns="22859" rIns="22859" bIns="22859">
            <a:spAutoFit/>
          </a:bodyPr>
          <a:lstStyle>
            <a:lvl1pPr defTabSz="914216">
              <a:defRPr sz="4200" b="1">
                <a:solidFill>
                  <a:srgbClr val="262626"/>
                </a:solidFill>
                <a:latin typeface="Gilroy Bold"/>
                <a:ea typeface="Gilroy Bold"/>
                <a:cs typeface="Gilroy Bold"/>
                <a:sym typeface="Gilroy"/>
              </a:defRPr>
            </a:lvl1pPr>
          </a:lstStyle>
          <a:p>
            <a:r>
              <a:t>Gatavie rīki - ChatGPT tipa</a:t>
            </a:r>
          </a:p>
        </p:txBody>
      </p:sp>
      <p:sp>
        <p:nvSpPr>
          <p:cNvPr id="553" name="Search engines:…"/>
          <p:cNvSpPr txBox="1"/>
          <p:nvPr/>
        </p:nvSpPr>
        <p:spPr>
          <a:xfrm>
            <a:off x="740353" y="1422606"/>
            <a:ext cx="8633089" cy="487344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8" tIns="35718" rIns="35718" bIns="35718">
            <a:spAutoFit/>
          </a:bodyPr>
          <a:lstStyle/>
          <a:p>
            <a:pPr defTabSz="410765">
              <a:defRPr sz="2400" b="1">
                <a:latin typeface="Gilroy Bold"/>
                <a:ea typeface="Gilroy Bold"/>
                <a:cs typeface="Gilroy Bold"/>
                <a:sym typeface="Gilroy"/>
              </a:defRPr>
            </a:pPr>
            <a:r>
              <a:rPr dirty="0"/>
              <a:t>Search engines:</a:t>
            </a:r>
          </a:p>
          <a:p>
            <a:pPr marL="123734" indent="-111034" defTabSz="410765">
              <a:buSzPct val="100000"/>
              <a:buChar char="•  "/>
              <a:defRPr sz="2400" b="1">
                <a:latin typeface="+mj-lt"/>
                <a:ea typeface="+mj-ea"/>
                <a:cs typeface="+mj-cs"/>
                <a:sym typeface="Helvetica"/>
              </a:defRPr>
            </a:pPr>
            <a:r>
              <a:rPr dirty="0"/>
              <a:t>GPT-4 Beta </a:t>
            </a:r>
            <a:r>
              <a:rPr dirty="0" err="1"/>
              <a:t>func</a:t>
            </a:r>
            <a:r>
              <a:rPr dirty="0"/>
              <a:t>.</a:t>
            </a:r>
          </a:p>
          <a:p>
            <a:pPr marL="123734" indent="-111034" defTabSz="410765">
              <a:buSzPct val="100000"/>
              <a:buChar char="•  "/>
              <a:defRPr sz="2400" b="1">
                <a:latin typeface="+mj-lt"/>
                <a:ea typeface="+mj-ea"/>
                <a:cs typeface="+mj-cs"/>
                <a:sym typeface="Helvetica"/>
              </a:defRPr>
            </a:pPr>
            <a:r>
              <a:rPr dirty="0" err="1"/>
              <a:t>perplexity.ai</a:t>
            </a:r>
            <a:endParaRPr lang="lv-LV" dirty="0"/>
          </a:p>
          <a:p>
            <a:pPr marL="123734" indent="-111034" defTabSz="410765">
              <a:buSzPct val="100000"/>
              <a:buChar char="•  "/>
              <a:defRPr sz="2400" b="1">
                <a:latin typeface="+mj-lt"/>
                <a:ea typeface="+mj-ea"/>
                <a:cs typeface="+mj-cs"/>
                <a:sym typeface="Helvetica"/>
              </a:defRPr>
            </a:pPr>
            <a:r>
              <a:rPr lang="lv-LV" dirty="0" err="1"/>
              <a:t>chat.you.com</a:t>
            </a:r>
            <a:endParaRPr dirty="0"/>
          </a:p>
          <a:p>
            <a:pPr marL="123734" indent="-111034" defTabSz="410765">
              <a:buSzPct val="100000"/>
              <a:buChar char="•  "/>
              <a:defRPr sz="2400" b="1">
                <a:latin typeface="+mj-lt"/>
                <a:ea typeface="+mj-ea"/>
                <a:cs typeface="+mj-cs"/>
                <a:sym typeface="Helvetica"/>
              </a:defRPr>
            </a:pPr>
            <a:r>
              <a:rPr dirty="0"/>
              <a:t>Google Bard VPN</a:t>
            </a:r>
          </a:p>
          <a:p>
            <a:pPr defTabSz="410765">
              <a:defRPr sz="2400" b="1">
                <a:latin typeface="Gilroy Bold"/>
                <a:ea typeface="Gilroy Bold"/>
                <a:cs typeface="Gilroy Bold"/>
                <a:sym typeface="Gilroy"/>
              </a:defRPr>
            </a:pPr>
            <a:endParaRPr dirty="0"/>
          </a:p>
          <a:p>
            <a:pPr defTabSz="410765">
              <a:defRPr sz="2400" b="1">
                <a:latin typeface="Gilroy Bold"/>
                <a:ea typeface="Gilroy Bold"/>
                <a:cs typeface="Gilroy Bold"/>
                <a:sym typeface="Gilroy"/>
              </a:defRPr>
            </a:pPr>
            <a:r>
              <a:rPr dirty="0"/>
              <a:t>Productivity:</a:t>
            </a:r>
          </a:p>
          <a:p>
            <a:pPr marL="123734" indent="-111034" defTabSz="410765">
              <a:buSzPct val="100000"/>
              <a:buChar char="•  "/>
              <a:defRPr sz="2400" b="1">
                <a:latin typeface="Gilroy Bold"/>
                <a:ea typeface="Gilroy Bold"/>
                <a:cs typeface="Gilroy Bold"/>
                <a:sym typeface="Gilroy"/>
              </a:defRPr>
            </a:pPr>
            <a:r>
              <a:rPr dirty="0" err="1"/>
              <a:t>chatpdf.com</a:t>
            </a:r>
            <a:r>
              <a:rPr dirty="0"/>
              <a:t> </a:t>
            </a:r>
          </a:p>
          <a:p>
            <a:pPr defTabSz="410765">
              <a:defRPr sz="2400" b="1">
                <a:latin typeface="Gilroy Bold"/>
                <a:ea typeface="Gilroy Bold"/>
                <a:cs typeface="Gilroy Bold"/>
                <a:sym typeface="Gilroy"/>
              </a:defRPr>
            </a:pPr>
            <a:endParaRPr dirty="0"/>
          </a:p>
          <a:p>
            <a:pPr defTabSz="410765">
              <a:defRPr sz="2400" b="1">
                <a:latin typeface="Gilroy Bold"/>
                <a:ea typeface="Gilroy Bold"/>
                <a:cs typeface="Gilroy Bold"/>
                <a:sym typeface="Gilroy"/>
              </a:defRPr>
            </a:pPr>
            <a:r>
              <a:rPr dirty="0"/>
              <a:t>Content:</a:t>
            </a:r>
          </a:p>
          <a:p>
            <a:pPr marL="123734" indent="-111034" defTabSz="410765">
              <a:buSzPct val="100000"/>
              <a:buChar char="•  "/>
              <a:defRPr sz="2400" b="1">
                <a:latin typeface="Gilroy Bold"/>
                <a:ea typeface="Gilroy Bold"/>
                <a:cs typeface="Gilroy Bold"/>
                <a:sym typeface="Gilroy"/>
              </a:defRPr>
            </a:pPr>
            <a:r>
              <a:rPr dirty="0" err="1"/>
              <a:t>jasper.ai</a:t>
            </a:r>
            <a:endParaRPr dirty="0"/>
          </a:p>
          <a:p>
            <a:pPr marL="123734" indent="-111034" defTabSz="410765">
              <a:buSzPct val="100000"/>
              <a:buChar char="•  "/>
              <a:defRPr sz="2400" b="1">
                <a:latin typeface="Gilroy Bold"/>
                <a:ea typeface="Gilroy Bold"/>
                <a:cs typeface="Gilroy Bold"/>
                <a:sym typeface="Gilroy"/>
              </a:defRPr>
            </a:pPr>
            <a:r>
              <a:rPr dirty="0" err="1"/>
              <a:t>writesonic.ai</a:t>
            </a:r>
            <a:endParaRPr dirty="0"/>
          </a:p>
          <a:p>
            <a:pPr marL="123734" indent="-111034" defTabSz="410765">
              <a:buSzPct val="100000"/>
              <a:buChar char="•  "/>
              <a:defRPr sz="2400" b="1">
                <a:latin typeface="Gilroy Bold"/>
                <a:ea typeface="Gilroy Bold"/>
                <a:cs typeface="Gilroy Bold"/>
                <a:sym typeface="Gilroy"/>
              </a:defRPr>
            </a:pPr>
            <a:r>
              <a:rPr dirty="0" err="1"/>
              <a:t>chat.openai.com</a:t>
            </a:r>
            <a:endParaRPr dirty="0"/>
          </a:p>
        </p:txBody>
      </p:sp>
      <p:pic>
        <p:nvPicPr>
          <p:cNvPr id="554" name="Image" descr="Image"/>
          <p:cNvPicPr>
            <a:picLocks noChangeAspect="1"/>
          </p:cNvPicPr>
          <p:nvPr/>
        </p:nvPicPr>
        <p:blipFill>
          <a:blip r:embed="rId2"/>
          <a:stretch>
            <a:fillRect/>
          </a:stretch>
        </p:blipFill>
        <p:spPr>
          <a:xfrm>
            <a:off x="3899022" y="1037443"/>
            <a:ext cx="8109121" cy="4783114"/>
          </a:xfrm>
          <a:prstGeom prst="rect">
            <a:avLst/>
          </a:prstGeom>
          <a:ln w="12700">
            <a:miter lim="400000"/>
          </a:ln>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6" name="Image" descr="Image"/>
          <p:cNvPicPr>
            <a:picLocks noChangeAspect="1"/>
          </p:cNvPicPr>
          <p:nvPr/>
        </p:nvPicPr>
        <p:blipFill>
          <a:blip r:embed="rId2"/>
          <a:stretch>
            <a:fillRect/>
          </a:stretch>
        </p:blipFill>
        <p:spPr>
          <a:xfrm>
            <a:off x="-21167" y="-1"/>
            <a:ext cx="5867401" cy="6858001"/>
          </a:xfrm>
          <a:prstGeom prst="rect">
            <a:avLst/>
          </a:prstGeom>
          <a:ln w="12700">
            <a:miter lim="400000"/>
          </a:ln>
        </p:spPr>
      </p:pic>
      <p:sp>
        <p:nvSpPr>
          <p:cNvPr id="557" name="Line"/>
          <p:cNvSpPr/>
          <p:nvPr/>
        </p:nvSpPr>
        <p:spPr>
          <a:xfrm flipV="1">
            <a:off x="3033485" y="4295019"/>
            <a:ext cx="1270001" cy="1270001"/>
          </a:xfrm>
          <a:prstGeom prst="line">
            <a:avLst/>
          </a:prstGeom>
          <a:ln w="88900">
            <a:solidFill>
              <a:srgbClr val="FF2600"/>
            </a:solidFill>
          </a:ln>
          <a:effectLst>
            <a:outerShdw blurRad="38100" dist="20000" dir="5400000" rotWithShape="0">
              <a:srgbClr val="000000">
                <a:alpha val="38000"/>
              </a:srgbClr>
            </a:outerShdw>
          </a:effectLst>
        </p:spPr>
        <p:txBody>
          <a:bodyPr lIns="45719" rIns="45719"/>
          <a:lstStyle/>
          <a:p>
            <a:endParaRPr/>
          </a:p>
        </p:txBody>
      </p:sp>
      <p:sp>
        <p:nvSpPr>
          <p:cNvPr id="558" name="Line"/>
          <p:cNvSpPr/>
          <p:nvPr/>
        </p:nvSpPr>
        <p:spPr>
          <a:xfrm>
            <a:off x="3056596" y="4318130"/>
            <a:ext cx="1223779" cy="1223779"/>
          </a:xfrm>
          <a:prstGeom prst="line">
            <a:avLst/>
          </a:prstGeom>
          <a:ln w="88900">
            <a:solidFill>
              <a:srgbClr val="FF2600"/>
            </a:solidFill>
          </a:ln>
          <a:effectLst>
            <a:outerShdw blurRad="38100" dist="20000" dir="5400000" rotWithShape="0">
              <a:srgbClr val="000000">
                <a:alpha val="38000"/>
              </a:srgbClr>
            </a:outerShdw>
          </a:effectLst>
        </p:spPr>
        <p:txBody>
          <a:bodyPr lIns="45719" rIns="45719"/>
          <a:lstStyle/>
          <a:p>
            <a:endParaRPr/>
          </a:p>
        </p:txBody>
      </p:sp>
      <p:sp>
        <p:nvSpPr>
          <p:cNvPr id="559" name="AI"/>
          <p:cNvSpPr txBox="1"/>
          <p:nvPr/>
        </p:nvSpPr>
        <p:spPr>
          <a:xfrm>
            <a:off x="4711880" y="3793195"/>
            <a:ext cx="1043280" cy="1187129"/>
          </a:xfrm>
          <a:prstGeom prst="rect">
            <a:avLst/>
          </a:prstGeom>
          <a:ln w="12700">
            <a:miter lim="400000"/>
          </a:ln>
          <a:effectLst>
            <a:outerShdw dist="20000" dir="5400000" rotWithShape="0">
              <a:srgbClr val="000000">
                <a:alpha val="48384"/>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defRPr sz="9300" b="1">
                <a:solidFill>
                  <a:srgbClr val="FF2600"/>
                </a:solidFill>
                <a:latin typeface="Carlito"/>
                <a:ea typeface="Carlito"/>
                <a:cs typeface="Carlito"/>
                <a:sym typeface="Carlito"/>
              </a:defRPr>
            </a:lvl1pPr>
          </a:lstStyle>
          <a:p>
            <a:r>
              <a:t>AI</a:t>
            </a:r>
          </a:p>
        </p:txBody>
      </p:sp>
      <p:sp>
        <p:nvSpPr>
          <p:cNvPr id="560" name="theresanaiforthat.com"/>
          <p:cNvSpPr txBox="1"/>
          <p:nvPr/>
        </p:nvSpPr>
        <p:spPr>
          <a:xfrm>
            <a:off x="7358867" y="2516016"/>
            <a:ext cx="8633090" cy="4397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8" tIns="35718" rIns="35718" bIns="35718">
            <a:spAutoFit/>
          </a:bodyPr>
          <a:lstStyle>
            <a:lvl1pPr defTabSz="410765">
              <a:defRPr sz="2400" b="1">
                <a:latin typeface="Gilroy Bold"/>
                <a:ea typeface="Gilroy Bold"/>
                <a:cs typeface="Gilroy Bold"/>
                <a:sym typeface="Gilroy"/>
              </a:defRPr>
            </a:lvl1pPr>
          </a:lstStyle>
          <a:p>
            <a:r>
              <a:t>theresanaiforthat.com</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2" name="Group 244 (2).png" descr="Group 244 (2).png"/>
          <p:cNvPicPr>
            <a:picLocks noChangeAspect="1"/>
          </p:cNvPicPr>
          <p:nvPr/>
        </p:nvPicPr>
        <p:blipFill>
          <a:blip r:embed="rId2"/>
          <a:stretch>
            <a:fillRect/>
          </a:stretch>
        </p:blipFill>
        <p:spPr>
          <a:xfrm>
            <a:off x="8390935" y="541795"/>
            <a:ext cx="3496679" cy="2899257"/>
          </a:xfrm>
          <a:prstGeom prst="rect">
            <a:avLst/>
          </a:prstGeom>
          <a:ln w="12700">
            <a:miter lim="400000"/>
          </a:ln>
        </p:spPr>
      </p:pic>
      <p:sp>
        <p:nvSpPr>
          <p:cNvPr id="563" name="TextBox 3"/>
          <p:cNvSpPr txBox="1"/>
          <p:nvPr/>
        </p:nvSpPr>
        <p:spPr>
          <a:xfrm>
            <a:off x="498056" y="273232"/>
            <a:ext cx="8216457" cy="6934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2859" tIns="22859" rIns="22859" bIns="22859">
            <a:spAutoFit/>
          </a:bodyPr>
          <a:lstStyle/>
          <a:p>
            <a:pPr defTabSz="914216">
              <a:defRPr sz="4200" b="1">
                <a:solidFill>
                  <a:srgbClr val="262626"/>
                </a:solidFill>
                <a:latin typeface="Gilroy Bold"/>
                <a:ea typeface="Gilroy Bold"/>
                <a:cs typeface="Gilroy Bold"/>
                <a:sym typeface="Gilroy"/>
              </a:defRPr>
            </a:pPr>
            <a:r>
              <a:rPr>
                <a:solidFill>
                  <a:srgbClr val="000000"/>
                </a:solidFill>
                <a:uFill>
                  <a:solidFill>
                    <a:srgbClr val="00A3E0"/>
                  </a:solidFill>
                </a:uFill>
                <a:hlinkClick r:id="rId3"/>
              </a:rPr>
              <a:t>pitchpatterns.com</a:t>
            </a:r>
            <a:r>
              <a:t> / asya.ai </a:t>
            </a:r>
          </a:p>
        </p:txBody>
      </p:sp>
      <p:sp>
        <p:nvSpPr>
          <p:cNvPr id="564" name="Video / Audio zvani"/>
          <p:cNvSpPr txBox="1"/>
          <p:nvPr/>
        </p:nvSpPr>
        <p:spPr>
          <a:xfrm>
            <a:off x="846791" y="1403254"/>
            <a:ext cx="8633089" cy="11763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8" tIns="35718" rIns="35718" bIns="35718">
            <a:spAutoFit/>
          </a:bodyPr>
          <a:lstStyle/>
          <a:p>
            <a:pPr defTabSz="410765">
              <a:defRPr sz="2400" b="1">
                <a:latin typeface="Gilroy Bold"/>
                <a:ea typeface="Gilroy Bold"/>
                <a:cs typeface="Gilroy Bold"/>
                <a:sym typeface="Gilroy"/>
              </a:defRPr>
            </a:pPr>
            <a:r>
              <a:t>Video / Audio zvani</a:t>
            </a:r>
          </a:p>
          <a:p>
            <a:pPr defTabSz="410765">
              <a:defRPr sz="2400" b="1">
                <a:latin typeface="Gilroy Bold"/>
                <a:ea typeface="Gilroy Bold"/>
                <a:cs typeface="Gilroy Bold"/>
                <a:sym typeface="Gilroy"/>
              </a:defRPr>
            </a:pPr>
            <a:endParaRPr/>
          </a:p>
        </p:txBody>
      </p:sp>
      <p:pic>
        <p:nvPicPr>
          <p:cNvPr id="565" name="Image" descr="Image"/>
          <p:cNvPicPr>
            <a:picLocks noChangeAspect="1"/>
          </p:cNvPicPr>
          <p:nvPr/>
        </p:nvPicPr>
        <p:blipFill>
          <a:blip r:embed="rId4"/>
          <a:stretch>
            <a:fillRect/>
          </a:stretch>
        </p:blipFill>
        <p:spPr>
          <a:xfrm>
            <a:off x="12065000" y="6669599"/>
            <a:ext cx="8851900" cy="5753101"/>
          </a:xfrm>
          <a:prstGeom prst="rect">
            <a:avLst/>
          </a:prstGeom>
          <a:ln w="12700">
            <a:miter lim="400000"/>
          </a:ln>
        </p:spPr>
      </p:pic>
      <p:pic>
        <p:nvPicPr>
          <p:cNvPr id="566" name="Image" descr="Image"/>
          <p:cNvPicPr>
            <a:picLocks noChangeAspect="1"/>
          </p:cNvPicPr>
          <p:nvPr/>
        </p:nvPicPr>
        <p:blipFill>
          <a:blip r:embed="rId5"/>
          <a:srcRect l="2119" t="4034" r="1292" b="3170"/>
          <a:stretch>
            <a:fillRect/>
          </a:stretch>
        </p:blipFill>
        <p:spPr>
          <a:xfrm>
            <a:off x="811099" y="2669785"/>
            <a:ext cx="9359901" cy="3670330"/>
          </a:xfrm>
          <a:custGeom>
            <a:avLst/>
            <a:gdLst/>
            <a:ahLst/>
            <a:cxnLst>
              <a:cxn ang="0">
                <a:pos x="wd2" y="hd2"/>
              </a:cxn>
              <a:cxn ang="5400000">
                <a:pos x="wd2" y="hd2"/>
              </a:cxn>
              <a:cxn ang="10800000">
                <a:pos x="wd2" y="hd2"/>
              </a:cxn>
              <a:cxn ang="16200000">
                <a:pos x="wd2" y="hd2"/>
              </a:cxn>
            </a:cxnLst>
            <a:rect l="0" t="0" r="r" b="b"/>
            <a:pathLst>
              <a:path w="21600" h="21599" extrusionOk="0">
                <a:moveTo>
                  <a:pt x="2687" y="0"/>
                </a:moveTo>
                <a:cubicBezTo>
                  <a:pt x="2614" y="0"/>
                  <a:pt x="2563" y="176"/>
                  <a:pt x="2602" y="297"/>
                </a:cubicBezTo>
                <a:cubicBezTo>
                  <a:pt x="2646" y="433"/>
                  <a:pt x="2607" y="466"/>
                  <a:pt x="2475" y="404"/>
                </a:cubicBezTo>
                <a:cubicBezTo>
                  <a:pt x="2298" y="322"/>
                  <a:pt x="2049" y="396"/>
                  <a:pt x="1982" y="551"/>
                </a:cubicBezTo>
                <a:cubicBezTo>
                  <a:pt x="1925" y="683"/>
                  <a:pt x="1924" y="682"/>
                  <a:pt x="1895" y="542"/>
                </a:cubicBezTo>
                <a:cubicBezTo>
                  <a:pt x="1875" y="448"/>
                  <a:pt x="1840" y="402"/>
                  <a:pt x="1788" y="402"/>
                </a:cubicBezTo>
                <a:cubicBezTo>
                  <a:pt x="1745" y="402"/>
                  <a:pt x="1710" y="421"/>
                  <a:pt x="1710" y="441"/>
                </a:cubicBezTo>
                <a:cubicBezTo>
                  <a:pt x="1710" y="462"/>
                  <a:pt x="1740" y="647"/>
                  <a:pt x="1777" y="855"/>
                </a:cubicBezTo>
                <a:cubicBezTo>
                  <a:pt x="1833" y="1170"/>
                  <a:pt x="1840" y="1256"/>
                  <a:pt x="1813" y="1380"/>
                </a:cubicBezTo>
                <a:cubicBezTo>
                  <a:pt x="1796" y="1462"/>
                  <a:pt x="1790" y="1564"/>
                  <a:pt x="1800" y="1604"/>
                </a:cubicBezTo>
                <a:cubicBezTo>
                  <a:pt x="1841" y="1773"/>
                  <a:pt x="1918" y="1667"/>
                  <a:pt x="1998" y="1334"/>
                </a:cubicBezTo>
                <a:lnTo>
                  <a:pt x="2081" y="990"/>
                </a:lnTo>
                <a:lnTo>
                  <a:pt x="2144" y="1140"/>
                </a:lnTo>
                <a:cubicBezTo>
                  <a:pt x="2227" y="1339"/>
                  <a:pt x="2422" y="1398"/>
                  <a:pt x="2510" y="1249"/>
                </a:cubicBezTo>
                <a:cubicBezTo>
                  <a:pt x="2553" y="1178"/>
                  <a:pt x="2581" y="1165"/>
                  <a:pt x="2592" y="1212"/>
                </a:cubicBezTo>
                <a:cubicBezTo>
                  <a:pt x="2601" y="1251"/>
                  <a:pt x="2647" y="1277"/>
                  <a:pt x="2693" y="1268"/>
                </a:cubicBezTo>
                <a:cubicBezTo>
                  <a:pt x="2738" y="1259"/>
                  <a:pt x="2826" y="1275"/>
                  <a:pt x="2887" y="1303"/>
                </a:cubicBezTo>
                <a:cubicBezTo>
                  <a:pt x="3109" y="1404"/>
                  <a:pt x="3269" y="1155"/>
                  <a:pt x="3168" y="869"/>
                </a:cubicBezTo>
                <a:cubicBezTo>
                  <a:pt x="3131" y="764"/>
                  <a:pt x="3129" y="723"/>
                  <a:pt x="3157" y="638"/>
                </a:cubicBezTo>
                <a:cubicBezTo>
                  <a:pt x="3188" y="542"/>
                  <a:pt x="3177" y="441"/>
                  <a:pt x="3135" y="434"/>
                </a:cubicBezTo>
                <a:cubicBezTo>
                  <a:pt x="3125" y="433"/>
                  <a:pt x="3084" y="408"/>
                  <a:pt x="3043" y="381"/>
                </a:cubicBezTo>
                <a:cubicBezTo>
                  <a:pt x="3003" y="353"/>
                  <a:pt x="2923" y="364"/>
                  <a:pt x="2866" y="404"/>
                </a:cubicBezTo>
                <a:cubicBezTo>
                  <a:pt x="2746" y="486"/>
                  <a:pt x="2691" y="440"/>
                  <a:pt x="2738" y="297"/>
                </a:cubicBezTo>
                <a:cubicBezTo>
                  <a:pt x="2779" y="171"/>
                  <a:pt x="2749" y="0"/>
                  <a:pt x="2687" y="0"/>
                </a:cubicBezTo>
                <a:close/>
                <a:moveTo>
                  <a:pt x="1595" y="79"/>
                </a:moveTo>
                <a:cubicBezTo>
                  <a:pt x="1557" y="93"/>
                  <a:pt x="1536" y="157"/>
                  <a:pt x="1530" y="269"/>
                </a:cubicBezTo>
                <a:cubicBezTo>
                  <a:pt x="1515" y="600"/>
                  <a:pt x="1503" y="633"/>
                  <a:pt x="1445" y="500"/>
                </a:cubicBezTo>
                <a:cubicBezTo>
                  <a:pt x="1382" y="353"/>
                  <a:pt x="1157" y="330"/>
                  <a:pt x="1094" y="465"/>
                </a:cubicBezTo>
                <a:cubicBezTo>
                  <a:pt x="1060" y="535"/>
                  <a:pt x="1044" y="536"/>
                  <a:pt x="1012" y="469"/>
                </a:cubicBezTo>
                <a:cubicBezTo>
                  <a:pt x="990" y="424"/>
                  <a:pt x="973" y="409"/>
                  <a:pt x="973" y="437"/>
                </a:cubicBezTo>
                <a:cubicBezTo>
                  <a:pt x="973" y="464"/>
                  <a:pt x="956" y="452"/>
                  <a:pt x="936" y="409"/>
                </a:cubicBezTo>
                <a:cubicBezTo>
                  <a:pt x="913" y="361"/>
                  <a:pt x="870" y="349"/>
                  <a:pt x="824" y="378"/>
                </a:cubicBezTo>
                <a:cubicBezTo>
                  <a:pt x="783" y="405"/>
                  <a:pt x="714" y="429"/>
                  <a:pt x="671" y="432"/>
                </a:cubicBezTo>
                <a:cubicBezTo>
                  <a:pt x="613" y="436"/>
                  <a:pt x="591" y="474"/>
                  <a:pt x="580" y="591"/>
                </a:cubicBezTo>
                <a:cubicBezTo>
                  <a:pt x="558" y="826"/>
                  <a:pt x="535" y="801"/>
                  <a:pt x="447" y="448"/>
                </a:cubicBezTo>
                <a:cubicBezTo>
                  <a:pt x="379" y="175"/>
                  <a:pt x="355" y="129"/>
                  <a:pt x="295" y="147"/>
                </a:cubicBezTo>
                <a:cubicBezTo>
                  <a:pt x="235" y="165"/>
                  <a:pt x="206" y="256"/>
                  <a:pt x="112" y="722"/>
                </a:cubicBezTo>
                <a:lnTo>
                  <a:pt x="0" y="1275"/>
                </a:lnTo>
                <a:lnTo>
                  <a:pt x="91" y="1275"/>
                </a:lnTo>
                <a:cubicBezTo>
                  <a:pt x="140" y="1275"/>
                  <a:pt x="189" y="1241"/>
                  <a:pt x="199" y="1200"/>
                </a:cubicBezTo>
                <a:cubicBezTo>
                  <a:pt x="210" y="1154"/>
                  <a:pt x="257" y="1145"/>
                  <a:pt x="325" y="1172"/>
                </a:cubicBezTo>
                <a:cubicBezTo>
                  <a:pt x="385" y="1196"/>
                  <a:pt x="508" y="1230"/>
                  <a:pt x="598" y="1249"/>
                </a:cubicBezTo>
                <a:lnTo>
                  <a:pt x="763" y="1287"/>
                </a:lnTo>
                <a:lnTo>
                  <a:pt x="763" y="1053"/>
                </a:lnTo>
                <a:cubicBezTo>
                  <a:pt x="763" y="785"/>
                  <a:pt x="814" y="628"/>
                  <a:pt x="863" y="752"/>
                </a:cubicBezTo>
                <a:cubicBezTo>
                  <a:pt x="880" y="795"/>
                  <a:pt x="894" y="931"/>
                  <a:pt x="894" y="1053"/>
                </a:cubicBezTo>
                <a:cubicBezTo>
                  <a:pt x="894" y="1273"/>
                  <a:pt x="895" y="1275"/>
                  <a:pt x="1013" y="1263"/>
                </a:cubicBezTo>
                <a:cubicBezTo>
                  <a:pt x="1078" y="1257"/>
                  <a:pt x="1140" y="1274"/>
                  <a:pt x="1150" y="1301"/>
                </a:cubicBezTo>
                <a:cubicBezTo>
                  <a:pt x="1161" y="1328"/>
                  <a:pt x="1228" y="1328"/>
                  <a:pt x="1301" y="1303"/>
                </a:cubicBezTo>
                <a:cubicBezTo>
                  <a:pt x="1373" y="1278"/>
                  <a:pt x="1481" y="1260"/>
                  <a:pt x="1541" y="1263"/>
                </a:cubicBezTo>
                <a:lnTo>
                  <a:pt x="1652" y="1271"/>
                </a:lnTo>
                <a:lnTo>
                  <a:pt x="1661" y="852"/>
                </a:lnTo>
                <a:cubicBezTo>
                  <a:pt x="1675" y="217"/>
                  <a:pt x="1661" y="55"/>
                  <a:pt x="1595" y="79"/>
                </a:cubicBezTo>
                <a:close/>
                <a:moveTo>
                  <a:pt x="10797" y="2751"/>
                </a:moveTo>
                <a:cubicBezTo>
                  <a:pt x="3710" y="2751"/>
                  <a:pt x="287" y="2773"/>
                  <a:pt x="276" y="2819"/>
                </a:cubicBezTo>
                <a:cubicBezTo>
                  <a:pt x="267" y="2856"/>
                  <a:pt x="249" y="2872"/>
                  <a:pt x="238" y="2854"/>
                </a:cubicBezTo>
                <a:cubicBezTo>
                  <a:pt x="204" y="2800"/>
                  <a:pt x="79" y="3183"/>
                  <a:pt x="51" y="3426"/>
                </a:cubicBezTo>
                <a:cubicBezTo>
                  <a:pt x="35" y="3571"/>
                  <a:pt x="26" y="6828"/>
                  <a:pt x="27" y="12240"/>
                </a:cubicBezTo>
                <a:lnTo>
                  <a:pt x="27" y="20828"/>
                </a:lnTo>
                <a:lnTo>
                  <a:pt x="85" y="21089"/>
                </a:lnTo>
                <a:cubicBezTo>
                  <a:pt x="117" y="21233"/>
                  <a:pt x="186" y="21406"/>
                  <a:pt x="236" y="21475"/>
                </a:cubicBezTo>
                <a:cubicBezTo>
                  <a:pt x="325" y="21595"/>
                  <a:pt x="652" y="21600"/>
                  <a:pt x="10799" y="21599"/>
                </a:cubicBezTo>
                <a:cubicBezTo>
                  <a:pt x="20951" y="21597"/>
                  <a:pt x="21274" y="21591"/>
                  <a:pt x="21378" y="21470"/>
                </a:cubicBezTo>
                <a:cubicBezTo>
                  <a:pt x="21441" y="21398"/>
                  <a:pt x="21510" y="21249"/>
                  <a:pt x="21543" y="21113"/>
                </a:cubicBezTo>
                <a:lnTo>
                  <a:pt x="21600" y="20879"/>
                </a:lnTo>
                <a:lnTo>
                  <a:pt x="21599" y="12166"/>
                </a:lnTo>
                <a:lnTo>
                  <a:pt x="21599" y="3450"/>
                </a:lnTo>
                <a:lnTo>
                  <a:pt x="21534" y="3207"/>
                </a:lnTo>
                <a:cubicBezTo>
                  <a:pt x="21498" y="3072"/>
                  <a:pt x="21432" y="2915"/>
                  <a:pt x="21386" y="2856"/>
                </a:cubicBezTo>
                <a:cubicBezTo>
                  <a:pt x="21310" y="2760"/>
                  <a:pt x="20329" y="2751"/>
                  <a:pt x="10797" y="2751"/>
                </a:cubicBezTo>
                <a:close/>
              </a:path>
            </a:pathLst>
          </a:cu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3" name="Picture 3" descr="Picture 3"/>
          <p:cNvPicPr>
            <a:picLocks noChangeAspect="1"/>
          </p:cNvPicPr>
          <p:nvPr/>
        </p:nvPicPr>
        <p:blipFill>
          <a:blip r:embed="rId2"/>
          <a:stretch>
            <a:fillRect/>
          </a:stretch>
        </p:blipFill>
        <p:spPr>
          <a:xfrm>
            <a:off x="754383" y="1565365"/>
            <a:ext cx="3714887" cy="4819312"/>
          </a:xfrm>
          <a:prstGeom prst="rect">
            <a:avLst/>
          </a:prstGeom>
          <a:ln w="12700">
            <a:miter lim="400000"/>
          </a:ln>
        </p:spPr>
      </p:pic>
      <p:sp>
        <p:nvSpPr>
          <p:cNvPr id="464" name="TextBox 3"/>
          <p:cNvSpPr txBox="1"/>
          <p:nvPr/>
        </p:nvSpPr>
        <p:spPr>
          <a:xfrm>
            <a:off x="404709" y="239081"/>
            <a:ext cx="8216457" cy="6934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2859" tIns="22859" rIns="22859" bIns="22859">
            <a:spAutoFit/>
          </a:bodyPr>
          <a:lstStyle>
            <a:lvl1pPr defTabSz="914216">
              <a:defRPr sz="4200" b="1">
                <a:solidFill>
                  <a:srgbClr val="262626"/>
                </a:solidFill>
                <a:latin typeface="Gilroy Bold"/>
                <a:ea typeface="Gilroy Bold"/>
                <a:cs typeface="Gilroy Bold"/>
                <a:sym typeface="Gilroy"/>
              </a:defRPr>
            </a:lvl1pPr>
          </a:lstStyle>
          <a:p>
            <a:r>
              <a:t>Kas ir mākslīgais intelekts?</a:t>
            </a:r>
          </a:p>
        </p:txBody>
      </p:sp>
      <p:sp>
        <p:nvSpPr>
          <p:cNvPr id="465" name="TextBox 9"/>
          <p:cNvSpPr txBox="1">
            <a:spLocks noGrp="1"/>
          </p:cNvSpPr>
          <p:nvPr>
            <p:ph type="sldNum" sz="quarter" idx="2"/>
          </p:nvPr>
        </p:nvSpPr>
        <p:spPr>
          <a:xfrm>
            <a:off x="11180965" y="334143"/>
            <a:ext cx="167691" cy="231123"/>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0" tIns="45710" rIns="45710" bIns="45710" anchor="t"/>
          <a:lstStyle>
            <a:lvl1pPr defTabSz="914216">
              <a:defRPr>
                <a:solidFill>
                  <a:srgbClr val="FFFFFF"/>
                </a:solidFill>
                <a:latin typeface="Montserrat Light"/>
                <a:ea typeface="Montserrat Light"/>
                <a:cs typeface="Montserrat Light"/>
                <a:sym typeface="Montserrat Light"/>
              </a:defRPr>
            </a:lvl1pPr>
          </a:lstStyle>
          <a:p>
            <a:fld id="{86CB4B4D-7CA3-9044-876B-883B54F8677D}" type="slidenum">
              <a:t>2</a:t>
            </a:fld>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7" name="Image" descr="Image"/>
          <p:cNvPicPr>
            <a:picLocks noChangeAspect="1"/>
          </p:cNvPicPr>
          <p:nvPr/>
        </p:nvPicPr>
        <p:blipFill>
          <a:blip r:embed="rId2"/>
          <a:stretch>
            <a:fillRect/>
          </a:stretch>
        </p:blipFill>
        <p:spPr>
          <a:xfrm>
            <a:off x="550231" y="1565365"/>
            <a:ext cx="4123190" cy="4819312"/>
          </a:xfrm>
          <a:prstGeom prst="rect">
            <a:avLst/>
          </a:prstGeom>
          <a:ln w="12700">
            <a:miter lim="400000"/>
          </a:ln>
        </p:spPr>
      </p:pic>
      <p:sp>
        <p:nvSpPr>
          <p:cNvPr id="468" name="TextBox 3"/>
          <p:cNvSpPr txBox="1"/>
          <p:nvPr/>
        </p:nvSpPr>
        <p:spPr>
          <a:xfrm>
            <a:off x="404709" y="239081"/>
            <a:ext cx="8216457" cy="6934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2859" tIns="22859" rIns="22859" bIns="22859">
            <a:spAutoFit/>
          </a:bodyPr>
          <a:lstStyle>
            <a:lvl1pPr defTabSz="914216">
              <a:defRPr sz="4200" b="1">
                <a:solidFill>
                  <a:srgbClr val="262626"/>
                </a:solidFill>
                <a:latin typeface="Gilroy Bold"/>
                <a:ea typeface="Gilroy Bold"/>
                <a:cs typeface="Gilroy Bold"/>
                <a:sym typeface="Gilroy"/>
              </a:defRPr>
            </a:lvl1pPr>
          </a:lstStyle>
          <a:p>
            <a:r>
              <a:t>Kas ir mākslīgais intelekts?</a:t>
            </a:r>
          </a:p>
        </p:txBody>
      </p:sp>
      <p:sp>
        <p:nvSpPr>
          <p:cNvPr id="469" name="TextBox 9"/>
          <p:cNvSpPr txBox="1">
            <a:spLocks noGrp="1"/>
          </p:cNvSpPr>
          <p:nvPr>
            <p:ph type="sldNum" sz="quarter" idx="2"/>
          </p:nvPr>
        </p:nvSpPr>
        <p:spPr>
          <a:xfrm>
            <a:off x="11180965" y="334143"/>
            <a:ext cx="167691" cy="231123"/>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0" tIns="45710" rIns="45710" bIns="45710" anchor="t"/>
          <a:lstStyle>
            <a:lvl1pPr defTabSz="914216">
              <a:defRPr>
                <a:solidFill>
                  <a:srgbClr val="FFFFFF"/>
                </a:solidFill>
                <a:latin typeface="Montserrat Light"/>
                <a:ea typeface="Montserrat Light"/>
                <a:cs typeface="Montserrat Light"/>
                <a:sym typeface="Montserrat Light"/>
              </a:defRPr>
            </a:lvl1pPr>
          </a:lstStyle>
          <a:p>
            <a:fld id="{86CB4B4D-7CA3-9044-876B-883B54F8677D}" type="slidenum">
              <a:t>3</a:t>
            </a:fld>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 name="Picture 3" descr="Picture 3"/>
          <p:cNvPicPr>
            <a:picLocks noChangeAspect="1"/>
          </p:cNvPicPr>
          <p:nvPr/>
        </p:nvPicPr>
        <p:blipFill>
          <a:blip r:embed="rId2"/>
          <a:stretch>
            <a:fillRect/>
          </a:stretch>
        </p:blipFill>
        <p:spPr>
          <a:xfrm>
            <a:off x="754383" y="1565365"/>
            <a:ext cx="3714887" cy="4819312"/>
          </a:xfrm>
          <a:prstGeom prst="rect">
            <a:avLst/>
          </a:prstGeom>
          <a:ln w="12700">
            <a:miter lim="400000"/>
          </a:ln>
        </p:spPr>
      </p:pic>
      <p:pic>
        <p:nvPicPr>
          <p:cNvPr id="472" name="Picture 5" descr="Picture 5"/>
          <p:cNvPicPr>
            <a:picLocks noChangeAspect="1"/>
          </p:cNvPicPr>
          <p:nvPr/>
        </p:nvPicPr>
        <p:blipFill>
          <a:blip r:embed="rId3"/>
          <a:stretch>
            <a:fillRect/>
          </a:stretch>
        </p:blipFill>
        <p:spPr>
          <a:xfrm>
            <a:off x="5231603" y="1565365"/>
            <a:ext cx="4982257" cy="4910154"/>
          </a:xfrm>
          <a:prstGeom prst="rect">
            <a:avLst/>
          </a:prstGeom>
          <a:ln w="12700">
            <a:miter lim="400000"/>
          </a:ln>
        </p:spPr>
      </p:pic>
      <p:sp>
        <p:nvSpPr>
          <p:cNvPr id="473" name="TextBox 9"/>
          <p:cNvSpPr txBox="1">
            <a:spLocks noGrp="1"/>
          </p:cNvSpPr>
          <p:nvPr>
            <p:ph type="sldNum" sz="quarter" idx="2"/>
          </p:nvPr>
        </p:nvSpPr>
        <p:spPr>
          <a:xfrm>
            <a:off x="11180965" y="334143"/>
            <a:ext cx="167691" cy="231123"/>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0" tIns="45710" rIns="45710" bIns="45710" anchor="t"/>
          <a:lstStyle>
            <a:lvl1pPr defTabSz="914216">
              <a:defRPr>
                <a:solidFill>
                  <a:srgbClr val="FFFFFF"/>
                </a:solidFill>
                <a:latin typeface="Montserrat Light"/>
                <a:ea typeface="Montserrat Light"/>
                <a:cs typeface="Montserrat Light"/>
                <a:sym typeface="Montserrat Light"/>
              </a:defRPr>
            </a:lvl1pPr>
          </a:lstStyle>
          <a:p>
            <a:fld id="{86CB4B4D-7CA3-9044-876B-883B54F8677D}" type="slidenum">
              <a:t>4</a:t>
            </a:fld>
            <a:endParaRPr/>
          </a:p>
        </p:txBody>
      </p:sp>
      <p:sp>
        <p:nvSpPr>
          <p:cNvPr id="474" name="TextBox 3"/>
          <p:cNvSpPr txBox="1"/>
          <p:nvPr/>
        </p:nvSpPr>
        <p:spPr>
          <a:xfrm>
            <a:off x="404709" y="239081"/>
            <a:ext cx="8216457" cy="6934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2859" tIns="22859" rIns="22859" bIns="22859">
            <a:spAutoFit/>
          </a:bodyPr>
          <a:lstStyle>
            <a:lvl1pPr defTabSz="914216">
              <a:defRPr sz="4200" b="1">
                <a:solidFill>
                  <a:srgbClr val="262626"/>
                </a:solidFill>
                <a:latin typeface="Gilroy Bold"/>
                <a:ea typeface="Gilroy Bold"/>
                <a:cs typeface="Gilroy Bold"/>
                <a:sym typeface="Gilroy"/>
              </a:defRPr>
            </a:lvl1pPr>
          </a:lstStyle>
          <a:p>
            <a:r>
              <a:t>Kas ir mākslīgais intelekts?</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6" name="Picture 5" descr="Picture 5"/>
          <p:cNvPicPr>
            <a:picLocks noChangeAspect="1"/>
          </p:cNvPicPr>
          <p:nvPr/>
        </p:nvPicPr>
        <p:blipFill>
          <a:blip r:embed="rId2"/>
          <a:stretch>
            <a:fillRect/>
          </a:stretch>
        </p:blipFill>
        <p:spPr>
          <a:xfrm>
            <a:off x="6958803" y="1565365"/>
            <a:ext cx="4982257" cy="4910154"/>
          </a:xfrm>
          <a:prstGeom prst="rect">
            <a:avLst/>
          </a:prstGeom>
          <a:ln w="12700">
            <a:miter lim="400000"/>
          </a:ln>
        </p:spPr>
      </p:pic>
      <p:sp>
        <p:nvSpPr>
          <p:cNvPr id="477" name="Lineārā algebra…"/>
          <p:cNvSpPr txBox="1"/>
          <p:nvPr/>
        </p:nvSpPr>
        <p:spPr>
          <a:xfrm>
            <a:off x="545422" y="2193131"/>
            <a:ext cx="8633090" cy="26749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8" tIns="35718" rIns="35718" bIns="35718" anchor="ctr">
            <a:spAutoFit/>
          </a:bodyPr>
          <a:lstStyle/>
          <a:p>
            <a:pPr marL="123734" indent="-111034" defTabSz="410765">
              <a:buSzPct val="100000"/>
              <a:buChar char="•  "/>
              <a:defRPr sz="3400" b="1">
                <a:latin typeface="+mj-lt"/>
                <a:ea typeface="+mj-ea"/>
                <a:cs typeface="+mj-cs"/>
                <a:sym typeface="Helvetica"/>
              </a:defRPr>
            </a:pPr>
            <a:r>
              <a:t>Lineārā algebra</a:t>
            </a:r>
          </a:p>
          <a:p>
            <a:pPr marL="123734" indent="-111034" defTabSz="410765">
              <a:buSzPct val="100000"/>
              <a:buChar char="•  "/>
              <a:defRPr sz="3400" b="1">
                <a:latin typeface="+mj-lt"/>
                <a:ea typeface="+mj-ea"/>
                <a:cs typeface="+mj-cs"/>
                <a:sym typeface="Helvetica"/>
              </a:defRPr>
            </a:pPr>
            <a:r>
              <a:t>Augstākā matemātika </a:t>
            </a:r>
          </a:p>
          <a:p>
            <a:pPr marL="123734" indent="-111034" defTabSz="410765">
              <a:buSzPct val="100000"/>
              <a:buChar char="•  "/>
              <a:defRPr sz="3400" b="1">
                <a:latin typeface="+mj-lt"/>
                <a:ea typeface="+mj-ea"/>
                <a:cs typeface="+mj-cs"/>
                <a:sym typeface="Helvetica"/>
              </a:defRPr>
            </a:pPr>
            <a:r>
              <a:t>Varbūtību theory</a:t>
            </a:r>
          </a:p>
          <a:p>
            <a:pPr marL="123734" indent="-111034" defTabSz="410765">
              <a:buSzPct val="100000"/>
              <a:buChar char="•  "/>
              <a:defRPr sz="3400" b="1">
                <a:latin typeface="+mj-lt"/>
                <a:ea typeface="+mj-ea"/>
                <a:cs typeface="+mj-cs"/>
                <a:sym typeface="Helvetica"/>
              </a:defRPr>
            </a:pPr>
            <a:r>
              <a:t>Informācijas theory</a:t>
            </a:r>
          </a:p>
          <a:p>
            <a:pPr marL="123734" indent="-111034" defTabSz="410765">
              <a:buSzPct val="100000"/>
              <a:buChar char="•  "/>
              <a:defRPr sz="3400" b="1">
                <a:latin typeface="+mj-lt"/>
                <a:ea typeface="+mj-ea"/>
                <a:cs typeface="+mj-cs"/>
                <a:sym typeface="Helvetica"/>
              </a:defRPr>
            </a:pPr>
            <a:r>
              <a:t>10% programmēšana</a:t>
            </a:r>
          </a:p>
        </p:txBody>
      </p:sp>
      <p:sp>
        <p:nvSpPr>
          <p:cNvPr id="478" name="TextBox 9"/>
          <p:cNvSpPr txBox="1">
            <a:spLocks noGrp="1"/>
          </p:cNvSpPr>
          <p:nvPr>
            <p:ph type="sldNum" sz="quarter" idx="2"/>
          </p:nvPr>
        </p:nvSpPr>
        <p:spPr>
          <a:xfrm>
            <a:off x="11180965" y="334143"/>
            <a:ext cx="167691" cy="231123"/>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0" tIns="45710" rIns="45710" bIns="45710" anchor="t"/>
          <a:lstStyle>
            <a:lvl1pPr defTabSz="914216">
              <a:defRPr>
                <a:solidFill>
                  <a:srgbClr val="FFFFFF"/>
                </a:solidFill>
                <a:latin typeface="Montserrat Light"/>
                <a:ea typeface="Montserrat Light"/>
                <a:cs typeface="Montserrat Light"/>
                <a:sym typeface="Montserrat Light"/>
              </a:defRPr>
            </a:lvl1pPr>
          </a:lstStyle>
          <a:p>
            <a:fld id="{86CB4B4D-7CA3-9044-876B-883B54F8677D}" type="slidenum">
              <a:t>5</a:t>
            </a:fld>
            <a:endParaRPr/>
          </a:p>
        </p:txBody>
      </p:sp>
      <p:sp>
        <p:nvSpPr>
          <p:cNvPr id="479" name="TextBox 3"/>
          <p:cNvSpPr txBox="1"/>
          <p:nvPr/>
        </p:nvSpPr>
        <p:spPr>
          <a:xfrm>
            <a:off x="404709" y="239081"/>
            <a:ext cx="8216457" cy="6934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2859" tIns="22859" rIns="22859" bIns="22859">
            <a:spAutoFit/>
          </a:bodyPr>
          <a:lstStyle>
            <a:lvl1pPr defTabSz="914216">
              <a:defRPr sz="4200" b="1">
                <a:solidFill>
                  <a:srgbClr val="262626"/>
                </a:solidFill>
                <a:latin typeface="Gilroy Bold"/>
                <a:ea typeface="Gilroy Bold"/>
                <a:cs typeface="Gilroy Bold"/>
                <a:sym typeface="Gilroy"/>
              </a:defRPr>
            </a:lvl1pPr>
          </a:lstStyle>
          <a:p>
            <a:r>
              <a:t>Kas ir mākslīgais intelekts?</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 name="Picture 5" descr="Picture 5"/>
          <p:cNvPicPr>
            <a:picLocks noChangeAspect="1"/>
          </p:cNvPicPr>
          <p:nvPr/>
        </p:nvPicPr>
        <p:blipFill>
          <a:blip r:embed="rId2"/>
          <a:stretch>
            <a:fillRect/>
          </a:stretch>
        </p:blipFill>
        <p:spPr>
          <a:xfrm>
            <a:off x="4692625" y="2263864"/>
            <a:ext cx="3565435" cy="3513837"/>
          </a:xfrm>
          <a:prstGeom prst="rect">
            <a:avLst/>
          </a:prstGeom>
          <a:ln w="12700">
            <a:miter lim="400000"/>
          </a:ln>
        </p:spPr>
      </p:pic>
      <p:pic>
        <p:nvPicPr>
          <p:cNvPr id="482" name="Image" descr="Image"/>
          <p:cNvPicPr>
            <a:picLocks noChangeAspect="1"/>
          </p:cNvPicPr>
          <p:nvPr/>
        </p:nvPicPr>
        <p:blipFill>
          <a:blip r:embed="rId3"/>
          <a:stretch>
            <a:fillRect/>
          </a:stretch>
        </p:blipFill>
        <p:spPr>
          <a:xfrm>
            <a:off x="400050" y="2230082"/>
            <a:ext cx="3120733" cy="3045145"/>
          </a:xfrm>
          <a:prstGeom prst="rect">
            <a:avLst/>
          </a:prstGeom>
          <a:ln w="12700">
            <a:miter lim="400000"/>
          </a:ln>
        </p:spPr>
      </p:pic>
      <p:pic>
        <p:nvPicPr>
          <p:cNvPr id="483" name="Image" descr="Image"/>
          <p:cNvPicPr>
            <a:picLocks noChangeAspect="1"/>
          </p:cNvPicPr>
          <p:nvPr/>
        </p:nvPicPr>
        <p:blipFill>
          <a:blip r:embed="rId4"/>
          <a:stretch>
            <a:fillRect/>
          </a:stretch>
        </p:blipFill>
        <p:spPr>
          <a:xfrm>
            <a:off x="8460602" y="2919057"/>
            <a:ext cx="3455174" cy="1934285"/>
          </a:xfrm>
          <a:prstGeom prst="rect">
            <a:avLst/>
          </a:prstGeom>
          <a:ln w="12700">
            <a:miter lim="400000"/>
          </a:ln>
        </p:spPr>
      </p:pic>
      <p:sp>
        <p:nvSpPr>
          <p:cNvPr id="484" name="Arrow"/>
          <p:cNvSpPr/>
          <p:nvPr/>
        </p:nvSpPr>
        <p:spPr>
          <a:xfrm>
            <a:off x="3855082" y="3047804"/>
            <a:ext cx="635001" cy="635001"/>
          </a:xfrm>
          <a:prstGeom prst="rightArrow">
            <a:avLst>
              <a:gd name="adj1" fmla="val 32000"/>
              <a:gd name="adj2" fmla="val 64000"/>
            </a:avLst>
          </a:prstGeom>
          <a:solidFill>
            <a:srgbClr val="61D836"/>
          </a:solidFill>
          <a:ln w="3175">
            <a:miter lim="400000"/>
          </a:ln>
        </p:spPr>
        <p:txBody>
          <a:bodyPr lIns="35718" tIns="35718" rIns="35718" bIns="35718" anchor="ctr"/>
          <a:lstStyle/>
          <a:p>
            <a:pPr algn="ctr" defTabSz="410765">
              <a:defRPr sz="1400">
                <a:solidFill>
                  <a:srgbClr val="FFFFFF"/>
                </a:solidFill>
                <a:latin typeface="Helvetica Neue Medium"/>
                <a:ea typeface="Helvetica Neue Medium"/>
                <a:cs typeface="Helvetica Neue Medium"/>
                <a:sym typeface="Helvetica Neue Medium"/>
              </a:defRPr>
            </a:pPr>
            <a:endParaRPr/>
          </a:p>
        </p:txBody>
      </p:sp>
      <p:sp>
        <p:nvSpPr>
          <p:cNvPr id="485" name="Arrow"/>
          <p:cNvSpPr/>
          <p:nvPr/>
        </p:nvSpPr>
        <p:spPr>
          <a:xfrm>
            <a:off x="7623059" y="3568700"/>
            <a:ext cx="635001" cy="635000"/>
          </a:xfrm>
          <a:prstGeom prst="rightArrow">
            <a:avLst>
              <a:gd name="adj1" fmla="val 32000"/>
              <a:gd name="adj2" fmla="val 64000"/>
            </a:avLst>
          </a:prstGeom>
          <a:solidFill>
            <a:srgbClr val="EE220C"/>
          </a:solidFill>
          <a:ln w="3175">
            <a:miter lim="400000"/>
          </a:ln>
        </p:spPr>
        <p:txBody>
          <a:bodyPr lIns="35718" tIns="35718" rIns="35718" bIns="35718" anchor="ctr"/>
          <a:lstStyle/>
          <a:p>
            <a:pPr algn="ctr" defTabSz="410765">
              <a:defRPr sz="1400">
                <a:solidFill>
                  <a:srgbClr val="FFFFFF"/>
                </a:solidFill>
                <a:latin typeface="Helvetica Neue Medium"/>
                <a:ea typeface="Helvetica Neue Medium"/>
                <a:cs typeface="Helvetica Neue Medium"/>
                <a:sym typeface="Helvetica Neue Medium"/>
              </a:defRPr>
            </a:pPr>
            <a:endParaRPr/>
          </a:p>
        </p:txBody>
      </p:sp>
      <p:sp>
        <p:nvSpPr>
          <p:cNvPr id="486" name="Arrow"/>
          <p:cNvSpPr/>
          <p:nvPr/>
        </p:nvSpPr>
        <p:spPr>
          <a:xfrm>
            <a:off x="3763035" y="3822504"/>
            <a:ext cx="687338" cy="635001"/>
          </a:xfrm>
          <a:custGeom>
            <a:avLst/>
            <a:gdLst/>
            <a:ahLst/>
            <a:cxnLst>
              <a:cxn ang="0">
                <a:pos x="wd2" y="hd2"/>
              </a:cxn>
              <a:cxn ang="5400000">
                <a:pos x="wd2" y="hd2"/>
              </a:cxn>
              <a:cxn ang="10800000">
                <a:pos x="wd2" y="hd2"/>
              </a:cxn>
              <a:cxn ang="16200000">
                <a:pos x="wd2" y="hd2"/>
              </a:cxn>
            </a:cxnLst>
            <a:rect l="0" t="0" r="r" b="b"/>
            <a:pathLst>
              <a:path w="21600" h="21600" extrusionOk="0">
                <a:moveTo>
                  <a:pt x="12771" y="14256"/>
                </a:moveTo>
                <a:lnTo>
                  <a:pt x="12771" y="21600"/>
                </a:lnTo>
                <a:lnTo>
                  <a:pt x="0" y="10800"/>
                </a:lnTo>
                <a:lnTo>
                  <a:pt x="12771" y="0"/>
                </a:lnTo>
                <a:lnTo>
                  <a:pt x="12771" y="7344"/>
                </a:lnTo>
                <a:lnTo>
                  <a:pt x="21600" y="7344"/>
                </a:lnTo>
                <a:lnTo>
                  <a:pt x="21600" y="14256"/>
                </a:lnTo>
                <a:close/>
              </a:path>
            </a:pathLst>
          </a:custGeom>
          <a:solidFill>
            <a:srgbClr val="61D836"/>
          </a:solidFill>
          <a:ln w="3175">
            <a:miter lim="400000"/>
          </a:ln>
        </p:spPr>
        <p:txBody>
          <a:bodyPr lIns="35718" tIns="35718" rIns="35718" bIns="35718" anchor="ctr"/>
          <a:lstStyle/>
          <a:p>
            <a:pPr algn="ctr" defTabSz="410765">
              <a:defRPr sz="1400">
                <a:solidFill>
                  <a:srgbClr val="FFFFFF"/>
                </a:solidFill>
                <a:latin typeface="Helvetica Neue Medium"/>
                <a:ea typeface="Helvetica Neue Medium"/>
                <a:cs typeface="Helvetica Neue Medium"/>
                <a:sym typeface="Helvetica Neue Medium"/>
              </a:defRPr>
            </a:pPr>
            <a:endParaRPr/>
          </a:p>
        </p:txBody>
      </p:sp>
      <p:pic>
        <p:nvPicPr>
          <p:cNvPr id="487" name="Picture 6" descr="Picture 6"/>
          <p:cNvPicPr>
            <a:picLocks noChangeAspect="1"/>
          </p:cNvPicPr>
          <p:nvPr/>
        </p:nvPicPr>
        <p:blipFill>
          <a:blip r:embed="rId5"/>
          <a:stretch>
            <a:fillRect/>
          </a:stretch>
        </p:blipFill>
        <p:spPr>
          <a:xfrm>
            <a:off x="2995851" y="5341191"/>
            <a:ext cx="1765919" cy="1459438"/>
          </a:xfrm>
          <a:prstGeom prst="rect">
            <a:avLst/>
          </a:prstGeom>
          <a:ln w="12700">
            <a:miter lim="400000"/>
          </a:ln>
        </p:spPr>
      </p:pic>
      <p:sp>
        <p:nvSpPr>
          <p:cNvPr id="488" name="TextBox 9"/>
          <p:cNvSpPr txBox="1">
            <a:spLocks noGrp="1"/>
          </p:cNvSpPr>
          <p:nvPr>
            <p:ph type="sldNum" sz="quarter" idx="2"/>
          </p:nvPr>
        </p:nvSpPr>
        <p:spPr>
          <a:xfrm>
            <a:off x="11180965" y="334143"/>
            <a:ext cx="167691" cy="231123"/>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0" tIns="45710" rIns="45710" bIns="45710" anchor="t"/>
          <a:lstStyle>
            <a:lvl1pPr defTabSz="914216">
              <a:defRPr>
                <a:solidFill>
                  <a:srgbClr val="FFFFFF"/>
                </a:solidFill>
                <a:latin typeface="Montserrat Light"/>
                <a:ea typeface="Montserrat Light"/>
                <a:cs typeface="Montserrat Light"/>
                <a:sym typeface="Montserrat Light"/>
              </a:defRPr>
            </a:lvl1pPr>
          </a:lstStyle>
          <a:p>
            <a:fld id="{86CB4B4D-7CA3-9044-876B-883B54F8677D}" type="slidenum">
              <a:t>6</a:t>
            </a:fld>
            <a:endParaRPr/>
          </a:p>
        </p:txBody>
      </p:sp>
      <p:sp>
        <p:nvSpPr>
          <p:cNvPr id="489" name="TextBox 3"/>
          <p:cNvSpPr txBox="1"/>
          <p:nvPr/>
        </p:nvSpPr>
        <p:spPr>
          <a:xfrm>
            <a:off x="404709" y="239081"/>
            <a:ext cx="8216457" cy="6934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2859" tIns="22859" rIns="22859" bIns="22859">
            <a:spAutoFit/>
          </a:bodyPr>
          <a:lstStyle>
            <a:lvl1pPr defTabSz="914216">
              <a:defRPr sz="4200" b="1">
                <a:solidFill>
                  <a:srgbClr val="262626"/>
                </a:solidFill>
                <a:latin typeface="Gilroy Bold"/>
                <a:ea typeface="Gilroy Bold"/>
                <a:cs typeface="Gilroy Bold"/>
                <a:sym typeface="Gilroy"/>
              </a:defRPr>
            </a:lvl1pPr>
          </a:lstStyle>
          <a:p>
            <a:r>
              <a:t>Kas ir mākslīgais intelekts?</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 name="Image" descr="Image"/>
          <p:cNvPicPr>
            <a:picLocks noChangeAspect="1"/>
          </p:cNvPicPr>
          <p:nvPr/>
        </p:nvPicPr>
        <p:blipFill>
          <a:blip r:embed="rId3"/>
          <a:stretch>
            <a:fillRect/>
          </a:stretch>
        </p:blipFill>
        <p:spPr>
          <a:xfrm>
            <a:off x="3043287" y="739882"/>
            <a:ext cx="6902116" cy="3673464"/>
          </a:xfrm>
          <a:prstGeom prst="rect">
            <a:avLst/>
          </a:prstGeom>
          <a:ln w="12700">
            <a:miter lim="400000"/>
          </a:ln>
        </p:spPr>
      </p:pic>
      <p:pic>
        <p:nvPicPr>
          <p:cNvPr id="492" name="Image" descr="Image"/>
          <p:cNvPicPr>
            <a:picLocks noChangeAspect="1"/>
          </p:cNvPicPr>
          <p:nvPr/>
        </p:nvPicPr>
        <p:blipFill>
          <a:blip r:embed="rId4"/>
          <a:stretch>
            <a:fillRect/>
          </a:stretch>
        </p:blipFill>
        <p:spPr>
          <a:xfrm>
            <a:off x="321121" y="4984467"/>
            <a:ext cx="1978967" cy="1603901"/>
          </a:xfrm>
          <a:prstGeom prst="rect">
            <a:avLst/>
          </a:prstGeom>
          <a:ln w="12700">
            <a:miter lim="400000"/>
          </a:ln>
        </p:spPr>
      </p:pic>
      <p:sp>
        <p:nvSpPr>
          <p:cNvPr id="493" name="Hans Moravec’s Robots,…"/>
          <p:cNvSpPr txBox="1"/>
          <p:nvPr/>
        </p:nvSpPr>
        <p:spPr>
          <a:xfrm>
            <a:off x="289783" y="4374413"/>
            <a:ext cx="3687020" cy="8602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pPr defTabSz="825500">
              <a:defRPr sz="1500" b="1">
                <a:latin typeface="Helvetica Neue"/>
                <a:ea typeface="Helvetica Neue"/>
                <a:cs typeface="Helvetica Neue"/>
                <a:sym typeface="Helvetica Neue"/>
              </a:defRPr>
            </a:pPr>
            <a:r>
              <a:t>Hans Moravec’s Robots, </a:t>
            </a:r>
          </a:p>
          <a:p>
            <a:pPr defTabSz="825500">
              <a:defRPr sz="1500" b="1">
                <a:latin typeface="Helvetica Neue"/>
                <a:ea typeface="Helvetica Neue"/>
                <a:cs typeface="Helvetica Neue"/>
                <a:sym typeface="Helvetica Neue"/>
              </a:defRPr>
            </a:pPr>
            <a:r>
              <a:t>1975</a:t>
            </a:r>
          </a:p>
        </p:txBody>
      </p:sp>
      <p:pic>
        <p:nvPicPr>
          <p:cNvPr id="494" name="Image" descr="Image"/>
          <p:cNvPicPr>
            <a:picLocks noChangeAspect="1"/>
          </p:cNvPicPr>
          <p:nvPr/>
        </p:nvPicPr>
        <p:blipFill>
          <a:blip r:embed="rId5"/>
          <a:stretch>
            <a:fillRect/>
          </a:stretch>
        </p:blipFill>
        <p:spPr>
          <a:xfrm>
            <a:off x="9136746" y="4984467"/>
            <a:ext cx="2793440" cy="1603901"/>
          </a:xfrm>
          <a:prstGeom prst="rect">
            <a:avLst/>
          </a:prstGeom>
          <a:ln w="12700">
            <a:miter lim="400000"/>
          </a:ln>
        </p:spPr>
      </p:pic>
      <p:sp>
        <p:nvSpPr>
          <p:cNvPr id="495" name="Tesla FSD,…"/>
          <p:cNvSpPr txBox="1"/>
          <p:nvPr/>
        </p:nvSpPr>
        <p:spPr>
          <a:xfrm>
            <a:off x="8214655" y="4374413"/>
            <a:ext cx="3687019" cy="8602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pPr algn="r" defTabSz="825500">
              <a:defRPr sz="1500" b="1">
                <a:latin typeface="Helvetica Neue"/>
                <a:ea typeface="Helvetica Neue"/>
                <a:cs typeface="Helvetica Neue"/>
                <a:sym typeface="Helvetica Neue"/>
              </a:defRPr>
            </a:pPr>
            <a:r>
              <a:t>Tesla FSD,</a:t>
            </a:r>
          </a:p>
          <a:p>
            <a:pPr algn="r" defTabSz="825500">
              <a:defRPr sz="1500" b="1">
                <a:latin typeface="Helvetica Neue"/>
                <a:ea typeface="Helvetica Neue"/>
                <a:cs typeface="Helvetica Neue"/>
                <a:sym typeface="Helvetica Neue"/>
              </a:defRPr>
            </a:pPr>
            <a:r>
              <a:t>2023</a:t>
            </a:r>
          </a:p>
        </p:txBody>
      </p:sp>
      <p:sp>
        <p:nvSpPr>
          <p:cNvPr id="496" name="TextBox 3"/>
          <p:cNvSpPr txBox="1"/>
          <p:nvPr/>
        </p:nvSpPr>
        <p:spPr>
          <a:xfrm>
            <a:off x="381942" y="273232"/>
            <a:ext cx="8216457" cy="6934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2859" tIns="22859" rIns="22859" bIns="22859">
            <a:spAutoFit/>
          </a:bodyPr>
          <a:lstStyle>
            <a:lvl1pPr defTabSz="914216">
              <a:defRPr sz="4200" b="1">
                <a:solidFill>
                  <a:srgbClr val="262626"/>
                </a:solidFill>
                <a:latin typeface="Gilroy Bold"/>
                <a:ea typeface="Gilroy Bold"/>
                <a:cs typeface="Gilroy Bold"/>
                <a:sym typeface="Gilroy"/>
              </a:defRPr>
            </a:lvl1pPr>
          </a:lstStyle>
          <a:p>
            <a:r>
              <a:t>Vēsture</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0" name="Image" descr="Image"/>
          <p:cNvPicPr>
            <a:picLocks noChangeAspect="1"/>
          </p:cNvPicPr>
          <p:nvPr/>
        </p:nvPicPr>
        <p:blipFill>
          <a:blip r:embed="rId3"/>
          <a:stretch>
            <a:fillRect/>
          </a:stretch>
        </p:blipFill>
        <p:spPr>
          <a:xfrm>
            <a:off x="0" y="3047"/>
            <a:ext cx="12192000" cy="6851906"/>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 name="TextBox 3"/>
          <p:cNvSpPr txBox="1"/>
          <p:nvPr/>
        </p:nvSpPr>
        <p:spPr>
          <a:xfrm>
            <a:off x="381942" y="273232"/>
            <a:ext cx="8216457" cy="6807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2859" tIns="22859" rIns="22859" bIns="22859">
            <a:spAutoFit/>
          </a:bodyPr>
          <a:lstStyle>
            <a:lvl1pPr defTabSz="914216">
              <a:defRPr sz="4200" b="1">
                <a:solidFill>
                  <a:srgbClr val="262626"/>
                </a:solidFill>
                <a:latin typeface="Gilroy ExtraBold"/>
                <a:ea typeface="Gilroy ExtraBold"/>
                <a:cs typeface="Gilroy ExtraBold"/>
                <a:sym typeface="Gilroy ExtraBold"/>
              </a:defRPr>
            </a:lvl1pPr>
          </a:lstStyle>
          <a:p>
            <a:r>
              <a:t>ChatGPT valodas modelēšana</a:t>
            </a:r>
          </a:p>
        </p:txBody>
      </p:sp>
      <p:pic>
        <p:nvPicPr>
          <p:cNvPr id="505" name="Image" descr="Image"/>
          <p:cNvPicPr>
            <a:picLocks noChangeAspect="1"/>
          </p:cNvPicPr>
          <p:nvPr/>
        </p:nvPicPr>
        <p:blipFill>
          <a:blip r:embed="rId2"/>
          <a:stretch>
            <a:fillRect/>
          </a:stretch>
        </p:blipFill>
        <p:spPr>
          <a:xfrm>
            <a:off x="248382" y="2300787"/>
            <a:ext cx="6659405" cy="3816878"/>
          </a:xfrm>
          <a:prstGeom prst="rect">
            <a:avLst/>
          </a:prstGeom>
          <a:ln w="12700">
            <a:miter lim="400000"/>
          </a:ln>
        </p:spPr>
      </p:pic>
      <p:sp>
        <p:nvSpPr>
          <p:cNvPr id="506" name="BERT (Google), GPT (OpenAI),  2018…"/>
          <p:cNvSpPr txBox="1"/>
          <p:nvPr/>
        </p:nvSpPr>
        <p:spPr>
          <a:xfrm>
            <a:off x="6931232" y="2288381"/>
            <a:ext cx="8633090" cy="37544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8" tIns="35718" rIns="35718" bIns="35718">
            <a:spAutoFit/>
          </a:bodyPr>
          <a:lstStyle/>
          <a:p>
            <a:pPr marL="123734" indent="-111034" defTabSz="410765">
              <a:buSzPct val="100000"/>
              <a:buChar char="•  "/>
              <a:defRPr sz="2400" b="1">
                <a:latin typeface="Gilroy Bold"/>
                <a:ea typeface="Gilroy Bold"/>
                <a:cs typeface="Gilroy Bold"/>
                <a:sym typeface="Gilroy"/>
              </a:defRPr>
            </a:pPr>
            <a:r>
              <a:t>BERT (Google), GPT (OpenAI), </a:t>
            </a:r>
            <a:br/>
            <a:r>
              <a:t>2018</a:t>
            </a:r>
          </a:p>
          <a:p>
            <a:pPr marL="123734" indent="-111034" defTabSz="410765">
              <a:buSzPct val="100000"/>
              <a:buChar char="•  "/>
              <a:defRPr sz="2400" b="1">
                <a:latin typeface="Gilroy Bold"/>
                <a:ea typeface="Gilroy Bold"/>
                <a:cs typeface="Gilroy Bold"/>
                <a:sym typeface="Gilroy"/>
              </a:defRPr>
            </a:pPr>
            <a:r>
              <a:t>Transformer architecture</a:t>
            </a:r>
          </a:p>
          <a:p>
            <a:pPr marL="123734" indent="-111034" defTabSz="410765">
              <a:buSzPct val="100000"/>
              <a:buChar char="•  "/>
              <a:defRPr sz="2400" b="1">
                <a:latin typeface="Gilroy Bold"/>
                <a:ea typeface="Gilroy Bold"/>
                <a:cs typeface="Gilroy Bold"/>
                <a:sym typeface="Gilroy"/>
              </a:defRPr>
            </a:pPr>
            <a:r>
              <a:t>Parellizable</a:t>
            </a:r>
          </a:p>
          <a:p>
            <a:pPr marL="123734" indent="-111034" defTabSz="410765">
              <a:buSzPct val="100000"/>
              <a:buChar char="•  "/>
              <a:defRPr sz="2400" b="1">
                <a:latin typeface="Gilroy Bold"/>
                <a:ea typeface="Gilroy Bold"/>
                <a:cs typeface="Gilroy Bold"/>
                <a:sym typeface="Gilroy"/>
              </a:defRPr>
            </a:pPr>
            <a:r>
              <a:t>No memory*</a:t>
            </a:r>
          </a:p>
          <a:p>
            <a:pPr marL="123734" indent="-111034" defTabSz="410765">
              <a:buSzPct val="100000"/>
              <a:buChar char="•  "/>
              <a:defRPr sz="2400" b="1">
                <a:latin typeface="Gilroy Bold"/>
                <a:ea typeface="Gilroy Bold"/>
                <a:cs typeface="Gilroy Bold"/>
                <a:sym typeface="Gilroy"/>
              </a:defRPr>
            </a:pPr>
            <a:r>
              <a:t>Very large VRAM footprint</a:t>
            </a:r>
          </a:p>
          <a:p>
            <a:pPr marL="123734" indent="-111034" defTabSz="410765">
              <a:buSzPct val="100000"/>
              <a:buChar char="•  "/>
              <a:defRPr sz="2400" b="1">
                <a:latin typeface="Gilroy Bold"/>
                <a:ea typeface="Gilroy Bold"/>
                <a:cs typeface="Gilroy Bold"/>
                <a:sym typeface="Gilroy"/>
              </a:defRPr>
            </a:pPr>
            <a:r>
              <a:t>Limited context length </a:t>
            </a:r>
            <a:br/>
            <a:r>
              <a:t>~2048 tokens** (or tradeoffs,100k)</a:t>
            </a:r>
          </a:p>
          <a:p>
            <a:pPr marL="123734" indent="-111034" defTabSz="410765">
              <a:buSzPct val="100000"/>
              <a:buChar char="•  "/>
              <a:defRPr sz="2400" b="1">
                <a:latin typeface="Gilroy Bold"/>
                <a:ea typeface="Gilroy Bold"/>
                <a:cs typeface="Gilroy Bold"/>
                <a:sym typeface="Gilroy"/>
              </a:defRPr>
            </a:pPr>
            <a:r>
              <a:t>CommonCrawl (10 years),</a:t>
            </a:r>
            <a:br/>
            <a:r>
              <a:t>410b tokens</a:t>
            </a:r>
          </a:p>
        </p:txBody>
      </p:sp>
    </p:spTree>
  </p:cSld>
  <p:clrMapOvr>
    <a:masterClrMapping/>
  </p:clrMapOvr>
  <p:transition spd="med"/>
</p:sld>
</file>

<file path=ppt/theme/theme1.xml><?xml version="1.0" encoding="utf-8"?>
<a:theme xmlns:a="http://schemas.openxmlformats.org/drawingml/2006/main" name="Deloitte Brand Theme">
  <a:themeElements>
    <a:clrScheme name="Deloitte Brand Theme">
      <a:dk1>
        <a:srgbClr val="000000"/>
      </a:dk1>
      <a:lt1>
        <a:srgbClr val="000000"/>
      </a:lt1>
      <a:dk2>
        <a:srgbClr val="A7A7A7"/>
      </a:dk2>
      <a:lt2>
        <a:srgbClr val="535353"/>
      </a:lt2>
      <a:accent1>
        <a:srgbClr val="86BC25"/>
      </a:accent1>
      <a:accent2>
        <a:srgbClr val="43B02A"/>
      </a:accent2>
      <a:accent3>
        <a:srgbClr val="26890D"/>
      </a:accent3>
      <a:accent4>
        <a:srgbClr val="046A38"/>
      </a:accent4>
      <a:accent5>
        <a:srgbClr val="0D8390"/>
      </a:accent5>
      <a:accent6>
        <a:srgbClr val="007CB0"/>
      </a:accent6>
      <a:hlink>
        <a:srgbClr val="0000FF"/>
      </a:hlink>
      <a:folHlink>
        <a:srgbClr val="FF00FF"/>
      </a:folHlink>
    </a:clrScheme>
    <a:fontScheme name="Deloitte Brand Theme">
      <a:majorFont>
        <a:latin typeface="Helvetica"/>
        <a:ea typeface="Helvetica"/>
        <a:cs typeface="Helvetica"/>
      </a:majorFont>
      <a:minorFont>
        <a:latin typeface="Calibri"/>
        <a:ea typeface="Calibri"/>
        <a:cs typeface="Calibri"/>
      </a:minorFont>
    </a:fontScheme>
    <a:fmtScheme name="Deloitte Brand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88900" tIns="88900" rIns="88900" bIns="88900"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Light"/>
            <a:ea typeface="Calibri Light"/>
            <a:cs typeface="Calibri Light"/>
            <a:sym typeface="Calibri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0" tIns="0" rIns="0" bIns="0"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Light"/>
            <a:ea typeface="Calibri Light"/>
            <a:cs typeface="Calibri Light"/>
            <a:sym typeface="Calibri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eloitte Brand Theme">
  <a:themeElements>
    <a:clrScheme name="Deloitte Brand Theme">
      <a:dk1>
        <a:srgbClr val="000000"/>
      </a:dk1>
      <a:lt1>
        <a:srgbClr val="FFFFFF"/>
      </a:lt1>
      <a:dk2>
        <a:srgbClr val="A7A7A7"/>
      </a:dk2>
      <a:lt2>
        <a:srgbClr val="535353"/>
      </a:lt2>
      <a:accent1>
        <a:srgbClr val="86BC25"/>
      </a:accent1>
      <a:accent2>
        <a:srgbClr val="43B02A"/>
      </a:accent2>
      <a:accent3>
        <a:srgbClr val="26890D"/>
      </a:accent3>
      <a:accent4>
        <a:srgbClr val="046A38"/>
      </a:accent4>
      <a:accent5>
        <a:srgbClr val="0D8390"/>
      </a:accent5>
      <a:accent6>
        <a:srgbClr val="007CB0"/>
      </a:accent6>
      <a:hlink>
        <a:srgbClr val="0000FF"/>
      </a:hlink>
      <a:folHlink>
        <a:srgbClr val="FF00FF"/>
      </a:folHlink>
    </a:clrScheme>
    <a:fontScheme name="Deloitte Brand Theme">
      <a:majorFont>
        <a:latin typeface="Helvetica"/>
        <a:ea typeface="Helvetica"/>
        <a:cs typeface="Helvetica"/>
      </a:majorFont>
      <a:minorFont>
        <a:latin typeface="Calibri"/>
        <a:ea typeface="Calibri"/>
        <a:cs typeface="Calibri"/>
      </a:minorFont>
    </a:fontScheme>
    <a:fmtScheme name="Deloitte Brand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88900" tIns="88900" rIns="88900" bIns="88900"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Light"/>
            <a:ea typeface="Calibri Light"/>
            <a:cs typeface="Calibri Light"/>
            <a:sym typeface="Calibri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0" tIns="0" rIns="0" bIns="0"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Light"/>
            <a:ea typeface="Calibri Light"/>
            <a:cs typeface="Calibri Light"/>
            <a:sym typeface="Calibri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352</Words>
  <Application>Microsoft Macintosh PowerPoint</Application>
  <PresentationFormat>Widescreen</PresentationFormat>
  <Paragraphs>72</Paragraphs>
  <Slides>16</Slides>
  <Notes>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16</vt:i4>
      </vt:variant>
    </vt:vector>
  </HeadingPairs>
  <TitlesOfParts>
    <vt:vector size="28" baseType="lpstr">
      <vt:lpstr>Calibri Light</vt:lpstr>
      <vt:lpstr>Helvetica Neue</vt:lpstr>
      <vt:lpstr>Gilroy ExtraBold</vt:lpstr>
      <vt:lpstr>Open Sans</vt:lpstr>
      <vt:lpstr>Helvetica Neue Medium</vt:lpstr>
      <vt:lpstr>Carlito</vt:lpstr>
      <vt:lpstr>Calibri</vt:lpstr>
      <vt:lpstr>Montserrat Light</vt:lpstr>
      <vt:lpstr>Gilroy Bold</vt:lpstr>
      <vt:lpstr>Gilroy</vt:lpstr>
      <vt:lpstr>Helvetica</vt:lpstr>
      <vt:lpstr>Deloitte Brand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Ēvalds Urtāns</cp:lastModifiedBy>
  <cp:revision>2</cp:revision>
  <dcterms:modified xsi:type="dcterms:W3CDTF">2023-06-14T11:36:31Z</dcterms:modified>
</cp:coreProperties>
</file>