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embeddedFontLst>
    <p:embeddedFont>
      <p:font typeface="Gilroy" pitchFamily="2" charset="77"/>
      <p:regular r:id="rId24"/>
    </p:embeddedFont>
    <p:embeddedFont>
      <p:font typeface="Gilroy Bold" pitchFamily="2" charset="77"/>
      <p:bold r:id="rId25"/>
    </p:embeddedFont>
    <p:embeddedFont>
      <p:font typeface="Graphik" panose="020B0503030202060203" pitchFamily="34" charset="77"/>
      <p:regular r:id="rId26"/>
      <p:bold r:id="rId27"/>
      <p:italic r:id="rId28"/>
      <p:boldItalic r:id="rId29"/>
    </p:embeddedFont>
    <p:embeddedFont>
      <p:font typeface="Graphik-Light" panose="020B0403030202060203" pitchFamily="34" charset="77"/>
      <p:regular r:id="rId30"/>
    </p:embeddedFont>
    <p:embeddedFont>
      <p:font typeface="Graphik-Medium" panose="020B0503030202060203" pitchFamily="34" charset="77"/>
      <p:regular r:id="rId31"/>
    </p:embeddedFont>
    <p:embeddedFont>
      <p:font typeface="Graphik-SemiboldItalic" panose="020B0503030202060203" pitchFamily="34" charset="77"/>
      <p:bold r:id="rId32"/>
      <p:italic r:id="rId33"/>
      <p:boldItalic r:id="rId34"/>
    </p:embeddedFont>
    <p:embeddedFont>
      <p:font typeface="Produkt Extralight" pitchFamily="2" charset="77"/>
      <p:regular r:id="rId35"/>
      <p:italic r:id="rId36"/>
    </p:embeddedFont>
  </p:embeddedFont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8"/>
  </p:normalViewPr>
  <p:slideViewPr>
    <p:cSldViewPr snapToGrid="0">
      <p:cViewPr varScale="1">
        <p:scale>
          <a:sx n="120" d="100"/>
          <a:sy n="120" d="100"/>
        </p:scale>
        <p:origin x="80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5" name="Shape 225"/>
          <p:cNvSpPr>
            <a:spLocks noGrp="1" noRot="1" noChangeAspect="1"/>
          </p:cNvSpPr>
          <p:nvPr>
            <p:ph type="sldImg"/>
          </p:nvPr>
        </p:nvSpPr>
        <p:spPr>
          <a:xfrm>
            <a:off x="1143000" y="685800"/>
            <a:ext cx="4572000" cy="3429000"/>
          </a:xfrm>
          <a:prstGeom prst="rect">
            <a:avLst/>
          </a:prstGeom>
        </p:spPr>
        <p:txBody>
          <a:bodyPr/>
          <a:lstStyle/>
          <a:p>
            <a:endParaRPr/>
          </a:p>
        </p:txBody>
      </p:sp>
      <p:sp>
        <p:nvSpPr>
          <p:cNvPr id="226" name="Shape 2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Arial"/>
      </a:defRPr>
    </a:lvl1pPr>
    <a:lvl2pPr indent="228600" latinLnBrk="0">
      <a:defRPr sz="1200">
        <a:latin typeface="+mj-lt"/>
        <a:ea typeface="+mj-ea"/>
        <a:cs typeface="+mj-cs"/>
        <a:sym typeface="Arial"/>
      </a:defRPr>
    </a:lvl2pPr>
    <a:lvl3pPr indent="457200" latinLnBrk="0">
      <a:defRPr sz="1200">
        <a:latin typeface="+mj-lt"/>
        <a:ea typeface="+mj-ea"/>
        <a:cs typeface="+mj-cs"/>
        <a:sym typeface="Arial"/>
      </a:defRPr>
    </a:lvl3pPr>
    <a:lvl4pPr indent="685800" latinLnBrk="0">
      <a:defRPr sz="1200">
        <a:latin typeface="+mj-lt"/>
        <a:ea typeface="+mj-ea"/>
        <a:cs typeface="+mj-cs"/>
        <a:sym typeface="Arial"/>
      </a:defRPr>
    </a:lvl4pPr>
    <a:lvl5pPr indent="914400" latinLnBrk="0">
      <a:defRPr sz="1200">
        <a:latin typeface="+mj-lt"/>
        <a:ea typeface="+mj-ea"/>
        <a:cs typeface="+mj-cs"/>
        <a:sym typeface="Arial"/>
      </a:defRPr>
    </a:lvl5pPr>
    <a:lvl6pPr indent="1143000" latinLnBrk="0">
      <a:defRPr sz="1200">
        <a:latin typeface="+mj-lt"/>
        <a:ea typeface="+mj-ea"/>
        <a:cs typeface="+mj-cs"/>
        <a:sym typeface="Arial"/>
      </a:defRPr>
    </a:lvl6pPr>
    <a:lvl7pPr indent="1371600" latinLnBrk="0">
      <a:defRPr sz="1200">
        <a:latin typeface="+mj-lt"/>
        <a:ea typeface="+mj-ea"/>
        <a:cs typeface="+mj-cs"/>
        <a:sym typeface="Arial"/>
      </a:defRPr>
    </a:lvl7pPr>
    <a:lvl8pPr indent="1600200" latinLnBrk="0">
      <a:defRPr sz="1200">
        <a:latin typeface="+mj-lt"/>
        <a:ea typeface="+mj-ea"/>
        <a:cs typeface="+mj-cs"/>
        <a:sym typeface="Arial"/>
      </a:defRPr>
    </a:lvl8pPr>
    <a:lvl9pPr indent="1828800" latinLnBrk="0">
      <a:defRPr sz="1200">
        <a:latin typeface="+mj-lt"/>
        <a:ea typeface="+mj-ea"/>
        <a:cs typeface="+mj-cs"/>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Shape 234"/>
          <p:cNvSpPr>
            <a:spLocks noGrp="1" noRot="1" noChangeAspect="1"/>
          </p:cNvSpPr>
          <p:nvPr>
            <p:ph type="sldImg"/>
          </p:nvPr>
        </p:nvSpPr>
        <p:spPr>
          <a:prstGeom prst="rect">
            <a:avLst/>
          </a:prstGeom>
        </p:spPr>
        <p:txBody>
          <a:bodyPr/>
          <a:lstStyle/>
          <a:p>
            <a:endParaRPr/>
          </a:p>
        </p:txBody>
      </p:sp>
      <p:sp>
        <p:nvSpPr>
          <p:cNvPr id="235" name="Shape 235"/>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Shape 280"/>
          <p:cNvSpPr>
            <a:spLocks noGrp="1" noRot="1" noChangeAspect="1"/>
          </p:cNvSpPr>
          <p:nvPr>
            <p:ph type="sldImg"/>
          </p:nvPr>
        </p:nvSpPr>
        <p:spPr>
          <a:prstGeom prst="rect">
            <a:avLst/>
          </a:prstGeom>
        </p:spPr>
        <p:txBody>
          <a:bodyPr/>
          <a:lstStyle/>
          <a:p>
            <a:endParaRPr/>
          </a:p>
        </p:txBody>
      </p:sp>
      <p:sp>
        <p:nvSpPr>
          <p:cNvPr id="281" name="Shape 281"/>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a:spLocks noGrp="1" noRot="1" noChangeAspect="1"/>
          </p:cNvSpPr>
          <p:nvPr>
            <p:ph type="sldImg"/>
          </p:nvPr>
        </p:nvSpPr>
        <p:spPr>
          <a:prstGeom prst="rect">
            <a:avLst/>
          </a:prstGeom>
        </p:spPr>
        <p:txBody>
          <a:bodyPr/>
          <a:lstStyle/>
          <a:p>
            <a:endParaRPr/>
          </a:p>
        </p:txBody>
      </p:sp>
      <p:sp>
        <p:nvSpPr>
          <p:cNvPr id="301" name="Shape 301"/>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Shape 304"/>
          <p:cNvSpPr>
            <a:spLocks noGrp="1" noRot="1" noChangeAspect="1"/>
          </p:cNvSpPr>
          <p:nvPr>
            <p:ph type="sldImg"/>
          </p:nvPr>
        </p:nvSpPr>
        <p:spPr>
          <a:prstGeom prst="rect">
            <a:avLst/>
          </a:prstGeom>
        </p:spPr>
        <p:txBody>
          <a:bodyPr/>
          <a:lstStyle/>
          <a:p>
            <a:endParaRPr/>
          </a:p>
        </p:txBody>
      </p:sp>
      <p:sp>
        <p:nvSpPr>
          <p:cNvPr id="305" name="Shape 305"/>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Shape 308"/>
          <p:cNvSpPr>
            <a:spLocks noGrp="1" noRot="1" noChangeAspect="1"/>
          </p:cNvSpPr>
          <p:nvPr>
            <p:ph type="sldImg"/>
          </p:nvPr>
        </p:nvSpPr>
        <p:spPr>
          <a:prstGeom prst="rect">
            <a:avLst/>
          </a:prstGeom>
        </p:spPr>
        <p:txBody>
          <a:bodyPr/>
          <a:lstStyle/>
          <a:p>
            <a:endParaRPr/>
          </a:p>
        </p:txBody>
      </p:sp>
      <p:sp>
        <p:nvSpPr>
          <p:cNvPr id="309" name="Shape 309"/>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hape 323"/>
          <p:cNvSpPr>
            <a:spLocks noGrp="1" noRot="1" noChangeAspect="1"/>
          </p:cNvSpPr>
          <p:nvPr>
            <p:ph type="sldImg"/>
          </p:nvPr>
        </p:nvSpPr>
        <p:spPr>
          <a:prstGeom prst="rect">
            <a:avLst/>
          </a:prstGeom>
        </p:spPr>
        <p:txBody>
          <a:bodyPr/>
          <a:lstStyle/>
          <a:p>
            <a:endParaRPr/>
          </a:p>
        </p:txBody>
      </p:sp>
      <p:sp>
        <p:nvSpPr>
          <p:cNvPr id="324" name="Shape 324"/>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hape 239"/>
          <p:cNvSpPr>
            <a:spLocks noGrp="1" noRot="1" noChangeAspect="1"/>
          </p:cNvSpPr>
          <p:nvPr>
            <p:ph type="sldImg"/>
          </p:nvPr>
        </p:nvSpPr>
        <p:spPr>
          <a:prstGeom prst="rect">
            <a:avLst/>
          </a:prstGeom>
        </p:spPr>
        <p:txBody>
          <a:bodyPr/>
          <a:lstStyle/>
          <a:p>
            <a:endParaRPr/>
          </a:p>
        </p:txBody>
      </p:sp>
      <p:sp>
        <p:nvSpPr>
          <p:cNvPr id="240" name="Shape 240"/>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Shape 244"/>
          <p:cNvSpPr>
            <a:spLocks noGrp="1" noRot="1" noChangeAspect="1"/>
          </p:cNvSpPr>
          <p:nvPr>
            <p:ph type="sldImg"/>
          </p:nvPr>
        </p:nvSpPr>
        <p:spPr>
          <a:prstGeom prst="rect">
            <a:avLst/>
          </a:prstGeom>
        </p:spPr>
        <p:txBody>
          <a:bodyPr/>
          <a:lstStyle/>
          <a:p>
            <a:endParaRPr/>
          </a:p>
        </p:txBody>
      </p:sp>
      <p:sp>
        <p:nvSpPr>
          <p:cNvPr id="245" name="Shape 245"/>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Shape 248"/>
          <p:cNvSpPr>
            <a:spLocks noGrp="1" noRot="1" noChangeAspect="1"/>
          </p:cNvSpPr>
          <p:nvPr>
            <p:ph type="sldImg"/>
          </p:nvPr>
        </p:nvSpPr>
        <p:spPr>
          <a:xfrm>
            <a:off x="381000" y="685800"/>
            <a:ext cx="6096000" cy="3429000"/>
          </a:xfrm>
          <a:prstGeom prst="rect">
            <a:avLst/>
          </a:prstGeom>
        </p:spPr>
        <p:txBody>
          <a:bodyPr/>
          <a:lstStyle/>
          <a:p>
            <a:endParaRPr/>
          </a:p>
        </p:txBody>
      </p:sp>
      <p:sp>
        <p:nvSpPr>
          <p:cNvPr id="249" name="Shape 249"/>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a:spLocks noGrp="1" noRot="1" noChangeAspect="1"/>
          </p:cNvSpPr>
          <p:nvPr>
            <p:ph type="sldImg"/>
          </p:nvPr>
        </p:nvSpPr>
        <p:spPr>
          <a:prstGeom prst="rect">
            <a:avLst/>
          </a:prstGeom>
        </p:spPr>
        <p:txBody>
          <a:bodyPr/>
          <a:lstStyle/>
          <a:p>
            <a:endParaRPr/>
          </a:p>
        </p:txBody>
      </p:sp>
      <p:sp>
        <p:nvSpPr>
          <p:cNvPr id="253" name="Shape 253"/>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a:spLocks noGrp="1" noRot="1" noChangeAspect="1"/>
          </p:cNvSpPr>
          <p:nvPr>
            <p:ph type="sldImg"/>
          </p:nvPr>
        </p:nvSpPr>
        <p:spPr>
          <a:prstGeom prst="rect">
            <a:avLst/>
          </a:prstGeom>
        </p:spPr>
        <p:txBody>
          <a:bodyPr/>
          <a:lstStyle/>
          <a:p>
            <a:endParaRPr/>
          </a:p>
        </p:txBody>
      </p:sp>
      <p:sp>
        <p:nvSpPr>
          <p:cNvPr id="257" name="Shape 257"/>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Shape 264"/>
          <p:cNvSpPr>
            <a:spLocks noGrp="1" noRot="1" noChangeAspect="1"/>
          </p:cNvSpPr>
          <p:nvPr>
            <p:ph type="sldImg"/>
          </p:nvPr>
        </p:nvSpPr>
        <p:spPr>
          <a:prstGeom prst="rect">
            <a:avLst/>
          </a:prstGeom>
        </p:spPr>
        <p:txBody>
          <a:bodyPr/>
          <a:lstStyle/>
          <a:p>
            <a:endParaRPr/>
          </a:p>
        </p:txBody>
      </p:sp>
      <p:sp>
        <p:nvSpPr>
          <p:cNvPr id="265" name="Shape 265"/>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Shape 270"/>
          <p:cNvSpPr>
            <a:spLocks noGrp="1" noRot="1" noChangeAspect="1"/>
          </p:cNvSpPr>
          <p:nvPr>
            <p:ph type="sldImg"/>
          </p:nvPr>
        </p:nvSpPr>
        <p:spPr>
          <a:prstGeom prst="rect">
            <a:avLst/>
          </a:prstGeom>
        </p:spPr>
        <p:txBody>
          <a:bodyPr/>
          <a:lstStyle/>
          <a:p>
            <a:endParaRPr/>
          </a:p>
        </p:txBody>
      </p:sp>
      <p:sp>
        <p:nvSpPr>
          <p:cNvPr id="271" name="Shape 271"/>
          <p:cNvSpPr>
            <a:spLocks noGrp="1"/>
          </p:cNvSpPr>
          <p:nvPr>
            <p:ph type="body" sz="quarter" idx="1"/>
          </p:nvPr>
        </p:nvSpPr>
        <p:spPr>
          <a:prstGeom prst="rect">
            <a:avLst/>
          </a:prstGeom>
        </p:spPr>
        <p:txBody>
          <a:bodyPr/>
          <a:lstStyle/>
          <a:p>
            <a:pPr defTabSz="914216">
              <a:defRPr sz="1800">
                <a:latin typeface="Calibri Light"/>
                <a:ea typeface="Calibri Light"/>
                <a:cs typeface="Calibri Light"/>
                <a:sym typeface="Calibri Light"/>
              </a:defRPr>
            </a:pPr>
            <a:r>
              <a:t>1974 - Lighthill report -  "In no part of the field have discoveries made so far produced the major impact that was then promised," and that the techniques would not scale up well to solve more realistic problems</a:t>
            </a:r>
            <a:b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p:bg>
      <p:bgPr>
        <a:solidFill>
          <a:srgbClr val="FFFFFF"/>
        </a:solidFill>
        <a:effectLst/>
      </p:bgPr>
    </p:bg>
    <p:spTree>
      <p:nvGrpSpPr>
        <p:cNvPr id="1" name=""/>
        <p:cNvGrpSpPr/>
        <p:nvPr/>
      </p:nvGrpSpPr>
      <p:grpSpPr>
        <a:xfrm>
          <a:off x="0" y="0"/>
          <a:ext cx="0" cy="0"/>
          <a:chOff x="0" y="0"/>
          <a:chExt cx="0" cy="0"/>
        </a:xfrm>
      </p:grpSpPr>
      <p:sp>
        <p:nvSpPr>
          <p:cNvPr id="90" name="Author and Date"/>
          <p:cNvSpPr txBox="1">
            <a:spLocks noGrp="1"/>
          </p:cNvSpPr>
          <p:nvPr>
            <p:ph type="body" sz="quarter" idx="21" hasCustomPrompt="1"/>
          </p:nvPr>
        </p:nvSpPr>
        <p:spPr>
          <a:xfrm>
            <a:off x="600670" y="5929931"/>
            <a:ext cx="10985502" cy="318490"/>
          </a:xfrm>
          <a:prstGeom prst="rect">
            <a:avLst/>
          </a:prstGeom>
          <a:ln w="3175"/>
        </p:spPr>
        <p:txBody>
          <a:bodyPr lIns="22859" tIns="22859" rIns="22859" bIns="22859">
            <a:normAutofit/>
          </a:bodyPr>
          <a:lstStyle>
            <a:lvl1pPr marL="0" indent="0" defTabSz="408622">
              <a:spcBef>
                <a:spcPts val="0"/>
              </a:spcBef>
              <a:buSzTx/>
              <a:buFontTx/>
              <a:buNone/>
              <a:defRPr sz="1782" b="1">
                <a:latin typeface="Helvetica Neue"/>
                <a:ea typeface="Helvetica Neue"/>
                <a:cs typeface="Helvetica Neue"/>
                <a:sym typeface="Helvetica Neue"/>
              </a:defRPr>
            </a:lvl1pPr>
          </a:lstStyle>
          <a:p>
            <a:r>
              <a:t>Author and Date</a:t>
            </a:r>
          </a:p>
        </p:txBody>
      </p:sp>
      <p:sp>
        <p:nvSpPr>
          <p:cNvPr id="91" name="Presentation Title"/>
          <p:cNvSpPr txBox="1">
            <a:spLocks noGrp="1"/>
          </p:cNvSpPr>
          <p:nvPr>
            <p:ph type="title" hasCustomPrompt="1"/>
          </p:nvPr>
        </p:nvSpPr>
        <p:spPr>
          <a:xfrm>
            <a:off x="603248" y="1287495"/>
            <a:ext cx="10985502" cy="2324101"/>
          </a:xfrm>
          <a:prstGeom prst="rect">
            <a:avLst/>
          </a:prstGeom>
        </p:spPr>
        <p:txBody>
          <a:bodyPr lIns="25400" tIns="25400" rIns="25400" bIns="25400" anchor="b">
            <a:normAutofit/>
          </a:bodyPr>
          <a:lstStyle>
            <a:lvl1pPr algn="l" defTabSz="1219169">
              <a:lnSpc>
                <a:spcPct val="80000"/>
              </a:lnSpc>
              <a:defRPr sz="5800" b="1" spc="-116">
                <a:latin typeface="Helvetica Neue"/>
                <a:ea typeface="Helvetica Neue"/>
                <a:cs typeface="Helvetica Neue"/>
                <a:sym typeface="Helvetica Neue"/>
              </a:defRPr>
            </a:lvl1pPr>
          </a:lstStyle>
          <a:p>
            <a:r>
              <a:t>Presentation Title</a:t>
            </a:r>
          </a:p>
        </p:txBody>
      </p:sp>
      <p:sp>
        <p:nvSpPr>
          <p:cNvPr id="92" name="Body Level One…"/>
          <p:cNvSpPr txBox="1">
            <a:spLocks noGrp="1"/>
          </p:cNvSpPr>
          <p:nvPr>
            <p:ph type="body" sz="quarter" idx="1" hasCustomPrompt="1"/>
          </p:nvPr>
        </p:nvSpPr>
        <p:spPr>
          <a:xfrm>
            <a:off x="600671" y="3611595"/>
            <a:ext cx="10985501" cy="952501"/>
          </a:xfrm>
          <a:prstGeom prst="rect">
            <a:avLst/>
          </a:prstGeom>
        </p:spPr>
        <p:txBody>
          <a:bodyPr lIns="25400" tIns="25400" rIns="25400" bIns="25400">
            <a:normAutofit/>
          </a:bodyPr>
          <a:lstStyle>
            <a:lvl1pPr marL="0" indent="0" defTabSz="412750">
              <a:spcBef>
                <a:spcPts val="0"/>
              </a:spcBef>
              <a:buSzTx/>
              <a:buFontTx/>
              <a:buNone/>
              <a:defRPr sz="2600" b="1">
                <a:latin typeface="Helvetica Neue"/>
                <a:ea typeface="Helvetica Neue"/>
                <a:cs typeface="Helvetica Neue"/>
                <a:sym typeface="Helvetica Neue"/>
              </a:defRPr>
            </a:lvl1pPr>
            <a:lvl2pPr marL="0" indent="457200" defTabSz="412750">
              <a:spcBef>
                <a:spcPts val="0"/>
              </a:spcBef>
              <a:buSzTx/>
              <a:buFontTx/>
              <a:buNone/>
              <a:defRPr sz="2600" b="1">
                <a:latin typeface="Helvetica Neue"/>
                <a:ea typeface="Helvetica Neue"/>
                <a:cs typeface="Helvetica Neue"/>
                <a:sym typeface="Helvetica Neue"/>
              </a:defRPr>
            </a:lvl2pPr>
            <a:lvl3pPr marL="0" indent="914400" defTabSz="412750">
              <a:spcBef>
                <a:spcPts val="0"/>
              </a:spcBef>
              <a:buSzTx/>
              <a:buFontTx/>
              <a:buNone/>
              <a:defRPr sz="2600" b="1">
                <a:latin typeface="Helvetica Neue"/>
                <a:ea typeface="Helvetica Neue"/>
                <a:cs typeface="Helvetica Neue"/>
                <a:sym typeface="Helvetica Neue"/>
              </a:defRPr>
            </a:lvl3pPr>
            <a:lvl4pPr marL="0" indent="1371600" defTabSz="412750">
              <a:spcBef>
                <a:spcPts val="0"/>
              </a:spcBef>
              <a:buSzTx/>
              <a:buFontTx/>
              <a:buNone/>
              <a:defRPr sz="2600" b="1">
                <a:latin typeface="Helvetica Neue"/>
                <a:ea typeface="Helvetica Neue"/>
                <a:cs typeface="Helvetica Neue"/>
                <a:sym typeface="Helvetica Neue"/>
              </a:defRPr>
            </a:lvl4pPr>
            <a:lvl5pPr marL="0" indent="1828800" defTabSz="412750">
              <a:spcBef>
                <a:spcPts val="0"/>
              </a:spcBef>
              <a:buSzTx/>
              <a:buFontTx/>
              <a:buNone/>
              <a:defRPr sz="2600" b="1">
                <a:latin typeface="Helvetica Neue"/>
                <a:ea typeface="Helvetica Neue"/>
                <a:cs typeface="Helvetica Neue"/>
                <a:sym typeface="Helvetica Neue"/>
              </a:defRPr>
            </a:lvl5pPr>
          </a:lstStyle>
          <a:p>
            <a:r>
              <a:t>Presentation Subtitle</a:t>
            </a:r>
          </a:p>
          <a:p>
            <a:pPr lvl="1"/>
            <a:endParaRPr/>
          </a:p>
          <a:p>
            <a:pPr lvl="2"/>
            <a:endParaRPr/>
          </a:p>
          <a:p>
            <a:pPr lvl="3"/>
            <a:endParaRPr/>
          </a:p>
          <a:p>
            <a:pPr lvl="4"/>
            <a:endParaRPr/>
          </a:p>
        </p:txBody>
      </p:sp>
      <p:sp>
        <p:nvSpPr>
          <p:cNvPr id="93" name="Slide Number"/>
          <p:cNvSpPr txBox="1">
            <a:spLocks noGrp="1"/>
          </p:cNvSpPr>
          <p:nvPr>
            <p:ph type="sldNum" sz="quarter" idx="2"/>
          </p:nvPr>
        </p:nvSpPr>
        <p:spPr>
          <a:xfrm>
            <a:off x="5997574" y="6540499"/>
            <a:ext cx="190603" cy="187301"/>
          </a:xfrm>
          <a:prstGeom prst="rect">
            <a:avLst/>
          </a:prstGeom>
        </p:spPr>
        <p:txBody>
          <a:bodyPr lIns="25400" tIns="25400" rIns="25400" bIns="25400" anchor="b"/>
          <a:lstStyle>
            <a:lvl1pPr algn="ctr" defTabSz="292100">
              <a:defRPr sz="900">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amp; Bullets">
    <p:bg>
      <p:bgPr>
        <a:solidFill>
          <a:srgbClr val="FFFFFF"/>
        </a:solidFill>
        <a:effectLst/>
      </p:bgPr>
    </p:bg>
    <p:spTree>
      <p:nvGrpSpPr>
        <p:cNvPr id="1" name=""/>
        <p:cNvGrpSpPr/>
        <p:nvPr/>
      </p:nvGrpSpPr>
      <p:grpSpPr>
        <a:xfrm>
          <a:off x="0" y="0"/>
          <a:ext cx="0" cy="0"/>
          <a:chOff x="0" y="0"/>
          <a:chExt cx="0" cy="0"/>
        </a:xfrm>
      </p:grpSpPr>
      <p:sp>
        <p:nvSpPr>
          <p:cNvPr id="100" name="Title Text"/>
          <p:cNvSpPr txBox="1">
            <a:spLocks noGrp="1"/>
          </p:cNvSpPr>
          <p:nvPr>
            <p:ph type="title"/>
          </p:nvPr>
        </p:nvSpPr>
        <p:spPr>
          <a:xfrm>
            <a:off x="2193726" y="178593"/>
            <a:ext cx="7804548" cy="1518048"/>
          </a:xfrm>
          <a:prstGeom prst="rect">
            <a:avLst/>
          </a:prstGeom>
        </p:spPr>
        <p:txBody>
          <a:bodyPr lIns="35718" tIns="35718" rIns="35718" bIns="35718">
            <a:normAutofit/>
          </a:bodyPr>
          <a:lstStyle>
            <a:lvl1pPr defTabSz="410765">
              <a:defRPr sz="5600">
                <a:latin typeface="Helvetica Neue Medium"/>
                <a:ea typeface="Helvetica Neue Medium"/>
                <a:cs typeface="Helvetica Neue Medium"/>
                <a:sym typeface="Helvetica Neue Medium"/>
              </a:defRPr>
            </a:lvl1pPr>
          </a:lstStyle>
          <a:p>
            <a:r>
              <a:t>Title Text</a:t>
            </a:r>
          </a:p>
        </p:txBody>
      </p:sp>
      <p:sp>
        <p:nvSpPr>
          <p:cNvPr id="101" name="Body Level One…"/>
          <p:cNvSpPr txBox="1">
            <a:spLocks noGrp="1"/>
          </p:cNvSpPr>
          <p:nvPr>
            <p:ph type="body" idx="1"/>
          </p:nvPr>
        </p:nvSpPr>
        <p:spPr>
          <a:xfrm>
            <a:off x="2193726" y="1821656"/>
            <a:ext cx="7804548" cy="4420196"/>
          </a:xfrm>
          <a:prstGeom prst="rect">
            <a:avLst/>
          </a:prstGeom>
        </p:spPr>
        <p:txBody>
          <a:bodyPr lIns="35718" tIns="35718" rIns="35718" bIns="35718" anchor="ctr">
            <a:normAutofit/>
          </a:bodyPr>
          <a:lstStyle>
            <a:lvl1pPr marL="305593" indent="-305593" defTabSz="410765">
              <a:spcBef>
                <a:spcPts val="2900"/>
              </a:spcBef>
              <a:buSzPct val="145000"/>
              <a:buFontTx/>
              <a:defRPr sz="2200">
                <a:latin typeface="Helvetica Neue"/>
                <a:ea typeface="Helvetica Neue"/>
                <a:cs typeface="Helvetica Neue"/>
                <a:sym typeface="Helvetica Neue"/>
              </a:defRPr>
            </a:lvl1pPr>
            <a:lvl2pPr marL="750093" indent="-305593" defTabSz="410765">
              <a:spcBef>
                <a:spcPts val="2900"/>
              </a:spcBef>
              <a:buSzPct val="145000"/>
              <a:buFontTx/>
              <a:buChar char="•"/>
              <a:defRPr sz="2200">
                <a:latin typeface="Helvetica Neue"/>
                <a:ea typeface="Helvetica Neue"/>
                <a:cs typeface="Helvetica Neue"/>
                <a:sym typeface="Helvetica Neue"/>
              </a:defRPr>
            </a:lvl2pPr>
            <a:lvl3pPr marL="1194593" indent="-305593" defTabSz="410765">
              <a:spcBef>
                <a:spcPts val="2900"/>
              </a:spcBef>
              <a:buSzPct val="145000"/>
              <a:buFontTx/>
              <a:defRPr sz="2200">
                <a:latin typeface="Helvetica Neue"/>
                <a:ea typeface="Helvetica Neue"/>
                <a:cs typeface="Helvetica Neue"/>
                <a:sym typeface="Helvetica Neue"/>
              </a:defRPr>
            </a:lvl3pPr>
            <a:lvl4pPr marL="1639093" indent="-305593" defTabSz="410765">
              <a:spcBef>
                <a:spcPts val="2900"/>
              </a:spcBef>
              <a:buSzPct val="145000"/>
              <a:buFontTx/>
              <a:buChar char="•"/>
              <a:defRPr sz="2200">
                <a:latin typeface="Helvetica Neue"/>
                <a:ea typeface="Helvetica Neue"/>
                <a:cs typeface="Helvetica Neue"/>
                <a:sym typeface="Helvetica Neue"/>
              </a:defRPr>
            </a:lvl4pPr>
            <a:lvl5pPr marL="2083593" indent="-305593" defTabSz="410765">
              <a:spcBef>
                <a:spcPts val="2900"/>
              </a:spcBef>
              <a:buSzPct val="145000"/>
              <a:buFontTx/>
              <a:buChar char="•"/>
              <a:defRPr sz="22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102" name="Slide Number"/>
          <p:cNvSpPr txBox="1">
            <a:spLocks noGrp="1"/>
          </p:cNvSpPr>
          <p:nvPr>
            <p:ph type="sldNum" sz="quarter" idx="2"/>
          </p:nvPr>
        </p:nvSpPr>
        <p:spPr>
          <a:xfrm>
            <a:off x="5973876" y="6536531"/>
            <a:ext cx="239485" cy="232486"/>
          </a:xfrm>
          <a:prstGeom prst="rect">
            <a:avLst/>
          </a:prstGeom>
        </p:spPr>
        <p:txBody>
          <a:bodyPr lIns="35718" tIns="35718" rIns="35718" bIns="35718" anchor="t"/>
          <a:lstStyle>
            <a:lvl1pPr algn="ctr" defTabSz="410765">
              <a:defRPr sz="1100">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Subtitle">
    <p:bg>
      <p:bgPr>
        <a:solidFill>
          <a:srgbClr val="FFFFFF"/>
        </a:solidFill>
        <a:effectLst/>
      </p:bgPr>
    </p:bg>
    <p:spTree>
      <p:nvGrpSpPr>
        <p:cNvPr id="1" name=""/>
        <p:cNvGrpSpPr/>
        <p:nvPr/>
      </p:nvGrpSpPr>
      <p:grpSpPr>
        <a:xfrm>
          <a:off x="0" y="0"/>
          <a:ext cx="0" cy="0"/>
          <a:chOff x="0" y="0"/>
          <a:chExt cx="0" cy="0"/>
        </a:xfrm>
      </p:grpSpPr>
      <p:sp>
        <p:nvSpPr>
          <p:cNvPr id="109" name="Title Text"/>
          <p:cNvSpPr txBox="1">
            <a:spLocks noGrp="1"/>
          </p:cNvSpPr>
          <p:nvPr>
            <p:ph type="title"/>
          </p:nvPr>
        </p:nvSpPr>
        <p:spPr>
          <a:xfrm>
            <a:off x="2416968" y="1151929"/>
            <a:ext cx="7358064" cy="2321720"/>
          </a:xfrm>
          <a:prstGeom prst="rect">
            <a:avLst/>
          </a:prstGeom>
        </p:spPr>
        <p:txBody>
          <a:bodyPr lIns="35718" tIns="35718" rIns="35718" bIns="35718" anchor="b">
            <a:normAutofit/>
          </a:bodyPr>
          <a:lstStyle>
            <a:lvl1pPr defTabSz="410765">
              <a:defRPr sz="5600">
                <a:latin typeface="Helvetica Neue Medium"/>
                <a:ea typeface="Helvetica Neue Medium"/>
                <a:cs typeface="Helvetica Neue Medium"/>
                <a:sym typeface="Helvetica Neue Medium"/>
              </a:defRPr>
            </a:lvl1pPr>
          </a:lstStyle>
          <a:p>
            <a:r>
              <a:t>Title Text</a:t>
            </a:r>
          </a:p>
        </p:txBody>
      </p:sp>
      <p:sp>
        <p:nvSpPr>
          <p:cNvPr id="110" name="Body Level One…"/>
          <p:cNvSpPr txBox="1">
            <a:spLocks noGrp="1"/>
          </p:cNvSpPr>
          <p:nvPr>
            <p:ph type="body" sz="quarter" idx="1"/>
          </p:nvPr>
        </p:nvSpPr>
        <p:spPr>
          <a:xfrm>
            <a:off x="2416968" y="3545085"/>
            <a:ext cx="7358064" cy="794744"/>
          </a:xfrm>
          <a:prstGeom prst="rect">
            <a:avLst/>
          </a:prstGeom>
        </p:spPr>
        <p:txBody>
          <a:bodyPr lIns="35718" tIns="35718" rIns="35718" bIns="35718">
            <a:normAutofit/>
          </a:bodyPr>
          <a:lstStyle>
            <a:lvl1pPr marL="0" indent="0" algn="ctr" defTabSz="410765">
              <a:spcBef>
                <a:spcPts val="0"/>
              </a:spcBef>
              <a:buSzTx/>
              <a:buFontTx/>
              <a:buNone/>
              <a:defRPr sz="2600">
                <a:latin typeface="Helvetica Neue"/>
                <a:ea typeface="Helvetica Neue"/>
                <a:cs typeface="Helvetica Neue"/>
                <a:sym typeface="Helvetica Neue"/>
              </a:defRPr>
            </a:lvl1pPr>
            <a:lvl2pPr marL="0" indent="0" algn="ctr" defTabSz="410765">
              <a:spcBef>
                <a:spcPts val="0"/>
              </a:spcBef>
              <a:buSzTx/>
              <a:buFontTx/>
              <a:buNone/>
              <a:defRPr sz="2600">
                <a:latin typeface="Helvetica Neue"/>
                <a:ea typeface="Helvetica Neue"/>
                <a:cs typeface="Helvetica Neue"/>
                <a:sym typeface="Helvetica Neue"/>
              </a:defRPr>
            </a:lvl2pPr>
            <a:lvl3pPr marL="0" indent="0" algn="ctr" defTabSz="410765">
              <a:spcBef>
                <a:spcPts val="0"/>
              </a:spcBef>
              <a:buSzTx/>
              <a:buFontTx/>
              <a:buNone/>
              <a:defRPr sz="2600">
                <a:latin typeface="Helvetica Neue"/>
                <a:ea typeface="Helvetica Neue"/>
                <a:cs typeface="Helvetica Neue"/>
                <a:sym typeface="Helvetica Neue"/>
              </a:defRPr>
            </a:lvl3pPr>
            <a:lvl4pPr marL="0" indent="0" algn="ctr" defTabSz="410765">
              <a:spcBef>
                <a:spcPts val="0"/>
              </a:spcBef>
              <a:buSzTx/>
              <a:buFontTx/>
              <a:buNone/>
              <a:defRPr sz="2600">
                <a:latin typeface="Helvetica Neue"/>
                <a:ea typeface="Helvetica Neue"/>
                <a:cs typeface="Helvetica Neue"/>
                <a:sym typeface="Helvetica Neue"/>
              </a:defRPr>
            </a:lvl4pPr>
            <a:lvl5pPr marL="0" indent="0" algn="ctr" defTabSz="410765">
              <a:spcBef>
                <a:spcPts val="0"/>
              </a:spcBef>
              <a:buSzTx/>
              <a:buFontTx/>
              <a:buNone/>
              <a:defRPr sz="26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111" name="Slide Number"/>
          <p:cNvSpPr txBox="1">
            <a:spLocks noGrp="1"/>
          </p:cNvSpPr>
          <p:nvPr>
            <p:ph type="sldNum" sz="quarter" idx="2"/>
          </p:nvPr>
        </p:nvSpPr>
        <p:spPr>
          <a:xfrm>
            <a:off x="5973876" y="6536531"/>
            <a:ext cx="239485" cy="232486"/>
          </a:xfrm>
          <a:prstGeom prst="rect">
            <a:avLst/>
          </a:prstGeom>
        </p:spPr>
        <p:txBody>
          <a:bodyPr lIns="35718" tIns="35718" rIns="35718" bIns="35718" anchor="t"/>
          <a:lstStyle>
            <a:lvl1pPr algn="ctr" defTabSz="410765">
              <a:defRPr sz="1100">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mp; Subtitle">
    <p:bg>
      <p:bgPr>
        <a:solidFill>
          <a:srgbClr val="FFFFFF"/>
        </a:solidFill>
        <a:effectLst/>
      </p:bgPr>
    </p:bg>
    <p:spTree>
      <p:nvGrpSpPr>
        <p:cNvPr id="1" name=""/>
        <p:cNvGrpSpPr/>
        <p:nvPr/>
      </p:nvGrpSpPr>
      <p:grpSpPr>
        <a:xfrm>
          <a:off x="0" y="0"/>
          <a:ext cx="0" cy="0"/>
          <a:chOff x="0" y="0"/>
          <a:chExt cx="0" cy="0"/>
        </a:xfrm>
      </p:grpSpPr>
      <p:sp>
        <p:nvSpPr>
          <p:cNvPr id="118" name="Title Text"/>
          <p:cNvSpPr txBox="1">
            <a:spLocks noGrp="1"/>
          </p:cNvSpPr>
          <p:nvPr>
            <p:ph type="title"/>
          </p:nvPr>
        </p:nvSpPr>
        <p:spPr>
          <a:xfrm>
            <a:off x="2419513" y="1151929"/>
            <a:ext cx="7356149" cy="2321720"/>
          </a:xfrm>
          <a:prstGeom prst="rect">
            <a:avLst/>
          </a:prstGeom>
        </p:spPr>
        <p:txBody>
          <a:bodyPr lIns="35718" tIns="35718" rIns="35718" bIns="35718" anchor="b">
            <a:normAutofit/>
          </a:bodyPr>
          <a:lstStyle>
            <a:lvl1pPr defTabSz="410642">
              <a:defRPr sz="5400">
                <a:latin typeface="Helvetica Neue Medium"/>
                <a:ea typeface="Helvetica Neue Medium"/>
                <a:cs typeface="Helvetica Neue Medium"/>
                <a:sym typeface="Helvetica Neue Medium"/>
              </a:defRPr>
            </a:lvl1pPr>
          </a:lstStyle>
          <a:p>
            <a:r>
              <a:t>Title Text</a:t>
            </a:r>
          </a:p>
        </p:txBody>
      </p:sp>
      <p:sp>
        <p:nvSpPr>
          <p:cNvPr id="119" name="Body Level One…"/>
          <p:cNvSpPr txBox="1">
            <a:spLocks noGrp="1"/>
          </p:cNvSpPr>
          <p:nvPr>
            <p:ph type="body" sz="quarter" idx="1"/>
          </p:nvPr>
        </p:nvSpPr>
        <p:spPr>
          <a:xfrm>
            <a:off x="2419513" y="3545085"/>
            <a:ext cx="7356149" cy="794744"/>
          </a:xfrm>
          <a:prstGeom prst="rect">
            <a:avLst/>
          </a:prstGeom>
        </p:spPr>
        <p:txBody>
          <a:bodyPr lIns="35718" tIns="35718" rIns="35718" bIns="35718">
            <a:normAutofit/>
          </a:bodyPr>
          <a:lstStyle>
            <a:lvl1pPr marL="0" indent="0" algn="ctr" defTabSz="410642">
              <a:spcBef>
                <a:spcPts val="0"/>
              </a:spcBef>
              <a:buSzTx/>
              <a:buFontTx/>
              <a:buNone/>
              <a:defRPr sz="2400">
                <a:latin typeface="Helvetica Neue"/>
                <a:ea typeface="Helvetica Neue"/>
                <a:cs typeface="Helvetica Neue"/>
                <a:sym typeface="Helvetica Neue"/>
              </a:defRPr>
            </a:lvl1pPr>
            <a:lvl2pPr marL="0" indent="0" algn="ctr" defTabSz="410642">
              <a:spcBef>
                <a:spcPts val="0"/>
              </a:spcBef>
              <a:buSzTx/>
              <a:buFontTx/>
              <a:buNone/>
              <a:defRPr sz="2400">
                <a:latin typeface="Helvetica Neue"/>
                <a:ea typeface="Helvetica Neue"/>
                <a:cs typeface="Helvetica Neue"/>
                <a:sym typeface="Helvetica Neue"/>
              </a:defRPr>
            </a:lvl2pPr>
            <a:lvl3pPr marL="0" indent="0" algn="ctr" defTabSz="410642">
              <a:spcBef>
                <a:spcPts val="0"/>
              </a:spcBef>
              <a:buSzTx/>
              <a:buFontTx/>
              <a:buNone/>
              <a:defRPr sz="2400">
                <a:latin typeface="Helvetica Neue"/>
                <a:ea typeface="Helvetica Neue"/>
                <a:cs typeface="Helvetica Neue"/>
                <a:sym typeface="Helvetica Neue"/>
              </a:defRPr>
            </a:lvl3pPr>
            <a:lvl4pPr marL="0" indent="0" algn="ctr" defTabSz="410642">
              <a:spcBef>
                <a:spcPts val="0"/>
              </a:spcBef>
              <a:buSzTx/>
              <a:buFontTx/>
              <a:buNone/>
              <a:defRPr sz="2400">
                <a:latin typeface="Helvetica Neue"/>
                <a:ea typeface="Helvetica Neue"/>
                <a:cs typeface="Helvetica Neue"/>
                <a:sym typeface="Helvetica Neue"/>
              </a:defRPr>
            </a:lvl4pPr>
            <a:lvl5pPr marL="0" indent="0" algn="ctr" defTabSz="410642">
              <a:spcBef>
                <a:spcPts val="0"/>
              </a:spcBef>
              <a:buSzTx/>
              <a:buFontTx/>
              <a:buNone/>
              <a:defRPr sz="24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120" name="Slide Number"/>
          <p:cNvSpPr txBox="1">
            <a:spLocks noGrp="1"/>
          </p:cNvSpPr>
          <p:nvPr>
            <p:ph type="sldNum" sz="quarter" idx="2"/>
          </p:nvPr>
        </p:nvSpPr>
        <p:spPr>
          <a:xfrm>
            <a:off x="5978669" y="6536531"/>
            <a:ext cx="225362" cy="220154"/>
          </a:xfrm>
          <a:prstGeom prst="rect">
            <a:avLst/>
          </a:prstGeom>
        </p:spPr>
        <p:txBody>
          <a:bodyPr lIns="35718" tIns="35718" rIns="35718" bIns="35718" anchor="t"/>
          <a:lstStyle>
            <a:lvl1pPr algn="l" defTabSz="914216">
              <a:defRPr sz="1000">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amp; Bullets">
    <p:bg>
      <p:bgPr>
        <a:solidFill>
          <a:srgbClr val="FFFFFF"/>
        </a:solidFill>
        <a:effectLst/>
      </p:bgPr>
    </p:bg>
    <p:spTree>
      <p:nvGrpSpPr>
        <p:cNvPr id="1" name=""/>
        <p:cNvGrpSpPr/>
        <p:nvPr/>
      </p:nvGrpSpPr>
      <p:grpSpPr>
        <a:xfrm>
          <a:off x="0" y="0"/>
          <a:ext cx="0" cy="0"/>
          <a:chOff x="0" y="0"/>
          <a:chExt cx="0" cy="0"/>
        </a:xfrm>
      </p:grpSpPr>
      <p:sp>
        <p:nvSpPr>
          <p:cNvPr id="127" name="Slide Title"/>
          <p:cNvSpPr txBox="1">
            <a:spLocks noGrp="1"/>
          </p:cNvSpPr>
          <p:nvPr>
            <p:ph type="title" hasCustomPrompt="1"/>
          </p:nvPr>
        </p:nvSpPr>
        <p:spPr>
          <a:xfrm>
            <a:off x="603250" y="539750"/>
            <a:ext cx="10985500" cy="716582"/>
          </a:xfrm>
          <a:prstGeom prst="rect">
            <a:avLst/>
          </a:prstGeom>
        </p:spPr>
        <p:txBody>
          <a:bodyPr lIns="25400" tIns="25400" rIns="25400" bIns="25400" anchor="t">
            <a:normAutofit/>
          </a:bodyPr>
          <a:lstStyle>
            <a:lvl1pPr algn="l" defTabSz="1219169">
              <a:lnSpc>
                <a:spcPct val="80000"/>
              </a:lnSpc>
              <a:defRPr sz="4200" b="1" spc="-84">
                <a:latin typeface="Helvetica Neue"/>
                <a:ea typeface="Helvetica Neue"/>
                <a:cs typeface="Helvetica Neue"/>
                <a:sym typeface="Helvetica Neue"/>
              </a:defRPr>
            </a:lvl1pPr>
          </a:lstStyle>
          <a:p>
            <a:r>
              <a:t>Slide Title</a:t>
            </a:r>
          </a:p>
        </p:txBody>
      </p:sp>
      <p:sp>
        <p:nvSpPr>
          <p:cNvPr id="128" name="Slide Subtitle"/>
          <p:cNvSpPr txBox="1">
            <a:spLocks noGrp="1"/>
          </p:cNvSpPr>
          <p:nvPr>
            <p:ph type="body" sz="quarter" idx="21" hasCustomPrompt="1"/>
          </p:nvPr>
        </p:nvSpPr>
        <p:spPr>
          <a:xfrm>
            <a:off x="603250" y="1186481"/>
            <a:ext cx="10985500" cy="467390"/>
          </a:xfrm>
          <a:prstGeom prst="rect">
            <a:avLst/>
          </a:prstGeom>
          <a:ln w="3175"/>
        </p:spPr>
        <p:txBody>
          <a:bodyPr lIns="22859" tIns="22859" rIns="22859" bIns="22859">
            <a:normAutofit/>
          </a:bodyPr>
          <a:lstStyle>
            <a:lvl1pPr marL="0" indent="0" defTabSz="412750">
              <a:spcBef>
                <a:spcPts val="0"/>
              </a:spcBef>
              <a:buSzTx/>
              <a:buFontTx/>
              <a:buNone/>
              <a:defRPr sz="2600" b="1">
                <a:latin typeface="Helvetica Neue"/>
                <a:ea typeface="Helvetica Neue"/>
                <a:cs typeface="Helvetica Neue"/>
                <a:sym typeface="Helvetica Neue"/>
              </a:defRPr>
            </a:lvl1pPr>
          </a:lstStyle>
          <a:p>
            <a:r>
              <a:t>Slide Subtitle</a:t>
            </a:r>
          </a:p>
        </p:txBody>
      </p:sp>
      <p:sp>
        <p:nvSpPr>
          <p:cNvPr id="129" name="Body Level One…"/>
          <p:cNvSpPr txBox="1">
            <a:spLocks noGrp="1"/>
          </p:cNvSpPr>
          <p:nvPr>
            <p:ph type="body" idx="1" hasCustomPrompt="1"/>
          </p:nvPr>
        </p:nvSpPr>
        <p:spPr>
          <a:xfrm>
            <a:off x="603250" y="2124252"/>
            <a:ext cx="10985500" cy="4128006"/>
          </a:xfrm>
          <a:prstGeom prst="rect">
            <a:avLst/>
          </a:prstGeom>
        </p:spPr>
        <p:txBody>
          <a:bodyPr lIns="25400" tIns="25400" rIns="25400" bIns="25400">
            <a:normAutofit/>
          </a:bodyPr>
          <a:lstStyle>
            <a:lvl1pPr marL="304800" indent="-304800" defTabSz="1219169">
              <a:lnSpc>
                <a:spcPct val="90000"/>
              </a:lnSpc>
              <a:spcBef>
                <a:spcPts val="2200"/>
              </a:spcBef>
              <a:buSzPct val="123000"/>
              <a:buFontTx/>
              <a:defRPr sz="2400">
                <a:latin typeface="Helvetica Neue"/>
                <a:ea typeface="Helvetica Neue"/>
                <a:cs typeface="Helvetica Neue"/>
                <a:sym typeface="Helvetica Neue"/>
              </a:defRPr>
            </a:lvl1pPr>
            <a:lvl2pPr marL="914400" indent="-304800" defTabSz="1219169">
              <a:lnSpc>
                <a:spcPct val="90000"/>
              </a:lnSpc>
              <a:spcBef>
                <a:spcPts val="2200"/>
              </a:spcBef>
              <a:buSzPct val="123000"/>
              <a:buFontTx/>
              <a:buChar char="•"/>
              <a:defRPr sz="2400">
                <a:latin typeface="Helvetica Neue"/>
                <a:ea typeface="Helvetica Neue"/>
                <a:cs typeface="Helvetica Neue"/>
                <a:sym typeface="Helvetica Neue"/>
              </a:defRPr>
            </a:lvl2pPr>
            <a:lvl3pPr marL="1524000" defTabSz="1219169">
              <a:lnSpc>
                <a:spcPct val="90000"/>
              </a:lnSpc>
              <a:spcBef>
                <a:spcPts val="2200"/>
              </a:spcBef>
              <a:buSzPct val="123000"/>
              <a:buFontTx/>
              <a:defRPr sz="2400">
                <a:latin typeface="Helvetica Neue"/>
                <a:ea typeface="Helvetica Neue"/>
                <a:cs typeface="Helvetica Neue"/>
                <a:sym typeface="Helvetica Neue"/>
              </a:defRPr>
            </a:lvl3pPr>
            <a:lvl4pPr marL="2133600" indent="-304800" defTabSz="1219169">
              <a:lnSpc>
                <a:spcPct val="90000"/>
              </a:lnSpc>
              <a:spcBef>
                <a:spcPts val="2200"/>
              </a:spcBef>
              <a:buSzPct val="123000"/>
              <a:buFontTx/>
              <a:buChar char="•"/>
              <a:defRPr sz="2400">
                <a:latin typeface="Helvetica Neue"/>
                <a:ea typeface="Helvetica Neue"/>
                <a:cs typeface="Helvetica Neue"/>
                <a:sym typeface="Helvetica Neue"/>
              </a:defRPr>
            </a:lvl4pPr>
            <a:lvl5pPr marL="2743200" indent="-304800" defTabSz="1219169">
              <a:lnSpc>
                <a:spcPct val="90000"/>
              </a:lnSpc>
              <a:spcBef>
                <a:spcPts val="2200"/>
              </a:spcBef>
              <a:buSzPct val="123000"/>
              <a:buFontTx/>
              <a:buChar char="•"/>
              <a:defRPr sz="2400">
                <a:latin typeface="Helvetica Neue"/>
                <a:ea typeface="Helvetica Neue"/>
                <a:cs typeface="Helvetica Neue"/>
                <a:sym typeface="Helvetica Neue"/>
              </a:defRPr>
            </a:lvl5pPr>
          </a:lstStyle>
          <a:p>
            <a:r>
              <a:t>Slide bullet text</a:t>
            </a:r>
          </a:p>
          <a:p>
            <a:pPr lvl="1"/>
            <a:endParaRPr/>
          </a:p>
          <a:p>
            <a:pPr lvl="2"/>
            <a:endParaRPr/>
          </a:p>
          <a:p>
            <a:pPr lvl="3"/>
            <a:endParaRPr/>
          </a:p>
          <a:p>
            <a:pPr lvl="4"/>
            <a:endParaRPr/>
          </a:p>
        </p:txBody>
      </p:sp>
      <p:sp>
        <p:nvSpPr>
          <p:cNvPr id="130" name="Slide Number"/>
          <p:cNvSpPr txBox="1">
            <a:spLocks noGrp="1"/>
          </p:cNvSpPr>
          <p:nvPr>
            <p:ph type="sldNum" sz="quarter" idx="2"/>
          </p:nvPr>
        </p:nvSpPr>
        <p:spPr>
          <a:xfrm>
            <a:off x="5997574" y="6540499"/>
            <a:ext cx="190603" cy="187301"/>
          </a:xfrm>
          <a:prstGeom prst="rect">
            <a:avLst/>
          </a:prstGeom>
        </p:spPr>
        <p:txBody>
          <a:bodyPr lIns="25400" tIns="25400" rIns="25400" bIns="25400" anchor="b"/>
          <a:lstStyle>
            <a:lvl1pPr algn="ctr" defTabSz="292100">
              <a:defRPr sz="900">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mp; Bullets">
    <p:bg>
      <p:bgPr>
        <a:solidFill>
          <a:srgbClr val="FFFFFF"/>
        </a:solidFill>
        <a:effectLst/>
      </p:bgPr>
    </p:bg>
    <p:spTree>
      <p:nvGrpSpPr>
        <p:cNvPr id="1" name=""/>
        <p:cNvGrpSpPr/>
        <p:nvPr/>
      </p:nvGrpSpPr>
      <p:grpSpPr>
        <a:xfrm>
          <a:off x="0" y="0"/>
          <a:ext cx="0" cy="0"/>
          <a:chOff x="0" y="0"/>
          <a:chExt cx="0" cy="0"/>
        </a:xfrm>
      </p:grpSpPr>
      <p:sp>
        <p:nvSpPr>
          <p:cNvPr id="137" name="Slide Title"/>
          <p:cNvSpPr txBox="1">
            <a:spLocks noGrp="1"/>
          </p:cNvSpPr>
          <p:nvPr>
            <p:ph type="title" hasCustomPrompt="1"/>
          </p:nvPr>
        </p:nvSpPr>
        <p:spPr>
          <a:xfrm>
            <a:off x="635000" y="406400"/>
            <a:ext cx="10922000" cy="778719"/>
          </a:xfrm>
          <a:prstGeom prst="rect">
            <a:avLst/>
          </a:prstGeom>
        </p:spPr>
        <p:txBody>
          <a:bodyPr lIns="25400" tIns="25400" rIns="25400" bIns="25400" anchor="b">
            <a:normAutofit/>
          </a:bodyPr>
          <a:lstStyle>
            <a:lvl1pPr defTabSz="412750">
              <a:lnSpc>
                <a:spcPct val="80000"/>
              </a:lnSpc>
              <a:defRPr sz="4200" spc="-126">
                <a:latin typeface="Graphik-SemiboldItalic"/>
                <a:ea typeface="Graphik-SemiboldItalic"/>
                <a:cs typeface="Graphik-SemiboldItalic"/>
                <a:sym typeface="Graphik Semibold"/>
              </a:defRPr>
            </a:lvl1pPr>
          </a:lstStyle>
          <a:p>
            <a:r>
              <a:t>Slide Title</a:t>
            </a:r>
          </a:p>
        </p:txBody>
      </p:sp>
      <p:sp>
        <p:nvSpPr>
          <p:cNvPr id="138" name="Slide Subtitle"/>
          <p:cNvSpPr txBox="1">
            <a:spLocks noGrp="1"/>
          </p:cNvSpPr>
          <p:nvPr>
            <p:ph type="body" sz="quarter" idx="21" hasCustomPrompt="1"/>
          </p:nvPr>
        </p:nvSpPr>
        <p:spPr>
          <a:xfrm>
            <a:off x="635000" y="1066800"/>
            <a:ext cx="10922000" cy="508000"/>
          </a:xfrm>
          <a:prstGeom prst="rect">
            <a:avLst/>
          </a:prstGeom>
          <a:ln w="3175"/>
        </p:spPr>
        <p:txBody>
          <a:bodyPr lIns="25400" tIns="25400" rIns="25400" bIns="25400">
            <a:normAutofit/>
          </a:bodyPr>
          <a:lstStyle>
            <a:lvl1pPr marL="0" indent="0" algn="ctr" defTabSz="412750">
              <a:spcBef>
                <a:spcPts val="0"/>
              </a:spcBef>
              <a:buSzTx/>
              <a:buFontTx/>
              <a:buNone/>
              <a:defRPr sz="2600">
                <a:latin typeface="Graphik-Medium"/>
                <a:ea typeface="Graphik-Medium"/>
                <a:cs typeface="Graphik-Medium"/>
                <a:sym typeface="Graphik Medium"/>
              </a:defRPr>
            </a:lvl1pPr>
          </a:lstStyle>
          <a:p>
            <a:r>
              <a:t>Slide Subtitle</a:t>
            </a:r>
          </a:p>
        </p:txBody>
      </p:sp>
      <p:sp>
        <p:nvSpPr>
          <p:cNvPr id="139" name="Body Level One…"/>
          <p:cNvSpPr txBox="1">
            <a:spLocks noGrp="1"/>
          </p:cNvSpPr>
          <p:nvPr>
            <p:ph type="body" idx="1" hasCustomPrompt="1"/>
          </p:nvPr>
        </p:nvSpPr>
        <p:spPr>
          <a:xfrm>
            <a:off x="635000" y="2133600"/>
            <a:ext cx="10922000" cy="4216400"/>
          </a:xfrm>
          <a:prstGeom prst="rect">
            <a:avLst/>
          </a:prstGeom>
        </p:spPr>
        <p:txBody>
          <a:bodyPr lIns="25400" tIns="25400" rIns="25400" bIns="25400">
            <a:normAutofit/>
          </a:bodyPr>
          <a:lstStyle>
            <a:lvl1pPr marL="279400" indent="-279400" defTabSz="1219200">
              <a:spcBef>
                <a:spcPts val="1200"/>
              </a:spcBef>
              <a:buClr>
                <a:srgbClr val="000000"/>
              </a:buClr>
              <a:buFontTx/>
              <a:defRPr sz="2400">
                <a:latin typeface="Graphik"/>
                <a:ea typeface="Graphik"/>
                <a:cs typeface="Graphik"/>
                <a:sym typeface="Graphik"/>
              </a:defRPr>
            </a:lvl1pPr>
            <a:lvl2pPr marL="838200" indent="-279400" defTabSz="1219200">
              <a:spcBef>
                <a:spcPts val="1200"/>
              </a:spcBef>
              <a:buClr>
                <a:srgbClr val="000000"/>
              </a:buClr>
              <a:buFontTx/>
              <a:buChar char="•"/>
              <a:defRPr sz="2400">
                <a:latin typeface="Graphik"/>
                <a:ea typeface="Graphik"/>
                <a:cs typeface="Graphik"/>
                <a:sym typeface="Graphik"/>
              </a:defRPr>
            </a:lvl2pPr>
            <a:lvl3pPr marL="1397000" indent="-279400" defTabSz="1219200">
              <a:spcBef>
                <a:spcPts val="1200"/>
              </a:spcBef>
              <a:buClr>
                <a:srgbClr val="000000"/>
              </a:buClr>
              <a:buFontTx/>
              <a:defRPr sz="2400">
                <a:latin typeface="Graphik"/>
                <a:ea typeface="Graphik"/>
                <a:cs typeface="Graphik"/>
                <a:sym typeface="Graphik"/>
              </a:defRPr>
            </a:lvl3pPr>
            <a:lvl4pPr marL="1955800" indent="-279400" defTabSz="1219200">
              <a:spcBef>
                <a:spcPts val="1200"/>
              </a:spcBef>
              <a:buClr>
                <a:srgbClr val="000000"/>
              </a:buClr>
              <a:buFontTx/>
              <a:buChar char="•"/>
              <a:defRPr sz="2400">
                <a:latin typeface="Graphik"/>
                <a:ea typeface="Graphik"/>
                <a:cs typeface="Graphik"/>
                <a:sym typeface="Graphik"/>
              </a:defRPr>
            </a:lvl4pPr>
            <a:lvl5pPr marL="2514600" indent="-279400" defTabSz="1219200">
              <a:spcBef>
                <a:spcPts val="1200"/>
              </a:spcBef>
              <a:buClr>
                <a:srgbClr val="000000"/>
              </a:buClr>
              <a:buFontTx/>
              <a:buChar char="•"/>
              <a:defRPr sz="2400">
                <a:latin typeface="Graphik"/>
                <a:ea typeface="Graphik"/>
                <a:cs typeface="Graphik"/>
                <a:sym typeface="Graphik"/>
              </a:defRPr>
            </a:lvl5pPr>
          </a:lstStyle>
          <a:p>
            <a:r>
              <a:t>Slide bullet text</a:t>
            </a:r>
          </a:p>
          <a:p>
            <a:pPr lvl="1"/>
            <a:endParaRPr/>
          </a:p>
          <a:p>
            <a:pPr lvl="2"/>
            <a:endParaRPr/>
          </a:p>
          <a:p>
            <a:pPr lvl="3"/>
            <a:endParaRPr/>
          </a:p>
          <a:p>
            <a:pPr lvl="4"/>
            <a:endParaRPr/>
          </a:p>
        </p:txBody>
      </p:sp>
      <p:sp>
        <p:nvSpPr>
          <p:cNvPr id="140" name="Slide Number"/>
          <p:cNvSpPr txBox="1">
            <a:spLocks noGrp="1"/>
          </p:cNvSpPr>
          <p:nvPr>
            <p:ph type="sldNum" sz="quarter" idx="2"/>
          </p:nvPr>
        </p:nvSpPr>
        <p:spPr>
          <a:xfrm>
            <a:off x="5985636" y="6546850"/>
            <a:ext cx="214377" cy="227204"/>
          </a:xfrm>
          <a:prstGeom prst="rect">
            <a:avLst/>
          </a:prstGeom>
        </p:spPr>
        <p:txBody>
          <a:bodyPr lIns="25400" tIns="25400" rIns="25400" bIns="25400" anchor="b"/>
          <a:lstStyle>
            <a:lvl1pPr algn="ctr" defTabSz="412750">
              <a:defRPr sz="1100">
                <a:latin typeface="Graphik"/>
                <a:ea typeface="Graphik"/>
                <a:cs typeface="Graphik"/>
                <a:sym typeface="Graphik"/>
              </a:defRPr>
            </a:lvl1p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Title Only">
    <p:bg>
      <p:bgPr>
        <a:solidFill>
          <a:srgbClr val="FFFFFF"/>
        </a:solidFill>
        <a:effectLst/>
      </p:bgPr>
    </p:bg>
    <p:spTree>
      <p:nvGrpSpPr>
        <p:cNvPr id="1" name=""/>
        <p:cNvGrpSpPr/>
        <p:nvPr/>
      </p:nvGrpSpPr>
      <p:grpSpPr>
        <a:xfrm>
          <a:off x="0" y="0"/>
          <a:ext cx="0" cy="0"/>
          <a:chOff x="0" y="0"/>
          <a:chExt cx="0" cy="0"/>
        </a:xfrm>
      </p:grpSpPr>
      <p:sp>
        <p:nvSpPr>
          <p:cNvPr id="147" name="Slide Subtitle"/>
          <p:cNvSpPr txBox="1">
            <a:spLocks noGrp="1"/>
          </p:cNvSpPr>
          <p:nvPr>
            <p:ph type="body" sz="quarter" idx="21" hasCustomPrompt="1"/>
          </p:nvPr>
        </p:nvSpPr>
        <p:spPr>
          <a:xfrm>
            <a:off x="603250" y="1162050"/>
            <a:ext cx="10985500" cy="501650"/>
          </a:xfrm>
          <a:prstGeom prst="rect">
            <a:avLst/>
          </a:prstGeom>
          <a:ln w="3175"/>
        </p:spPr>
        <p:txBody>
          <a:bodyPr lIns="22859" tIns="22859" rIns="22859" bIns="22859">
            <a:normAutofit/>
          </a:bodyPr>
          <a:lstStyle>
            <a:lvl1pPr marL="0" indent="0" defTabSz="412750">
              <a:spcBef>
                <a:spcPts val="0"/>
              </a:spcBef>
              <a:buSzTx/>
              <a:buFontTx/>
              <a:buNone/>
              <a:defRPr sz="2600">
                <a:solidFill>
                  <a:srgbClr val="53585F"/>
                </a:solidFill>
                <a:latin typeface="Produkt Extralight"/>
                <a:ea typeface="Produkt Extralight"/>
                <a:cs typeface="Produkt Extralight"/>
                <a:sym typeface="Produkt Extralight"/>
              </a:defRPr>
            </a:lvl1pPr>
          </a:lstStyle>
          <a:p>
            <a:r>
              <a:t>Slide Subtitle</a:t>
            </a:r>
          </a:p>
        </p:txBody>
      </p:sp>
      <p:sp>
        <p:nvSpPr>
          <p:cNvPr id="148" name="Slide Title"/>
          <p:cNvSpPr txBox="1">
            <a:spLocks noGrp="1"/>
          </p:cNvSpPr>
          <p:nvPr>
            <p:ph type="title" hasCustomPrompt="1"/>
          </p:nvPr>
        </p:nvSpPr>
        <p:spPr>
          <a:xfrm>
            <a:off x="603250" y="317500"/>
            <a:ext cx="10985500" cy="844550"/>
          </a:xfrm>
          <a:prstGeom prst="rect">
            <a:avLst/>
          </a:prstGeom>
        </p:spPr>
        <p:txBody>
          <a:bodyPr lIns="25400" tIns="25400" rIns="25400" bIns="25400" anchor="t">
            <a:normAutofit/>
          </a:bodyPr>
          <a:lstStyle>
            <a:lvl1pPr algn="l" defTabSz="1219200">
              <a:lnSpc>
                <a:spcPct val="90000"/>
              </a:lnSpc>
              <a:defRPr sz="5000" spc="-50">
                <a:solidFill>
                  <a:srgbClr val="53585F"/>
                </a:solidFill>
                <a:latin typeface="Produkt Extralight"/>
                <a:ea typeface="Produkt Extralight"/>
                <a:cs typeface="Produkt Extralight"/>
                <a:sym typeface="Produkt Extralight"/>
              </a:defRPr>
            </a:lvl1pPr>
          </a:lstStyle>
          <a:p>
            <a:r>
              <a:t>Slide Title</a:t>
            </a:r>
          </a:p>
        </p:txBody>
      </p:sp>
      <p:sp>
        <p:nvSpPr>
          <p:cNvPr id="149" name="Slide Number"/>
          <p:cNvSpPr txBox="1">
            <a:spLocks noGrp="1"/>
          </p:cNvSpPr>
          <p:nvPr>
            <p:ph type="sldNum" sz="quarter" idx="2"/>
          </p:nvPr>
        </p:nvSpPr>
        <p:spPr>
          <a:xfrm>
            <a:off x="11772899" y="6229349"/>
            <a:ext cx="200661" cy="214631"/>
          </a:xfrm>
          <a:prstGeom prst="rect">
            <a:avLst/>
          </a:prstGeom>
        </p:spPr>
        <p:txBody>
          <a:bodyPr lIns="25400" tIns="25400" rIns="25400" bIns="25400" anchor="b"/>
          <a:lstStyle>
            <a:lvl1pPr defTabSz="292100">
              <a:defRPr sz="1000">
                <a:solidFill>
                  <a:srgbClr val="53585F"/>
                </a:solidFill>
                <a:latin typeface="Graphik"/>
                <a:ea typeface="Graphik"/>
                <a:cs typeface="Graphik"/>
                <a:sym typeface="Graphik"/>
              </a:defRPr>
            </a:lvl1p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amp; Bullets">
    <p:bg>
      <p:bgPr>
        <a:solidFill>
          <a:srgbClr val="FFFFFF"/>
        </a:solidFill>
        <a:effectLst/>
      </p:bgPr>
    </p:bg>
    <p:spTree>
      <p:nvGrpSpPr>
        <p:cNvPr id="1" name=""/>
        <p:cNvGrpSpPr/>
        <p:nvPr/>
      </p:nvGrpSpPr>
      <p:grpSpPr>
        <a:xfrm>
          <a:off x="0" y="0"/>
          <a:ext cx="0" cy="0"/>
          <a:chOff x="0" y="0"/>
          <a:chExt cx="0" cy="0"/>
        </a:xfrm>
      </p:grpSpPr>
      <p:sp>
        <p:nvSpPr>
          <p:cNvPr id="156" name="Slide Subtitle"/>
          <p:cNvSpPr txBox="1">
            <a:spLocks noGrp="1"/>
          </p:cNvSpPr>
          <p:nvPr>
            <p:ph type="body" sz="quarter" idx="21" hasCustomPrompt="1"/>
          </p:nvPr>
        </p:nvSpPr>
        <p:spPr>
          <a:xfrm>
            <a:off x="603250" y="1162050"/>
            <a:ext cx="10985500" cy="501650"/>
          </a:xfrm>
          <a:prstGeom prst="rect">
            <a:avLst/>
          </a:prstGeom>
          <a:ln w="3175"/>
        </p:spPr>
        <p:txBody>
          <a:bodyPr lIns="22859" tIns="22859" rIns="22859" bIns="22859">
            <a:normAutofit/>
          </a:bodyPr>
          <a:lstStyle>
            <a:lvl1pPr marL="0" indent="0" defTabSz="412750">
              <a:spcBef>
                <a:spcPts val="0"/>
              </a:spcBef>
              <a:buSzTx/>
              <a:buFontTx/>
              <a:buNone/>
              <a:defRPr sz="2600">
                <a:solidFill>
                  <a:srgbClr val="53585F"/>
                </a:solidFill>
                <a:latin typeface="Produkt Extralight"/>
                <a:ea typeface="Produkt Extralight"/>
                <a:cs typeface="Produkt Extralight"/>
                <a:sym typeface="Produkt Extralight"/>
              </a:defRPr>
            </a:lvl1pPr>
          </a:lstStyle>
          <a:p>
            <a:r>
              <a:t>Slide Subtitle</a:t>
            </a:r>
          </a:p>
        </p:txBody>
      </p:sp>
      <p:sp>
        <p:nvSpPr>
          <p:cNvPr id="157" name="Slide Title"/>
          <p:cNvSpPr txBox="1">
            <a:spLocks noGrp="1"/>
          </p:cNvSpPr>
          <p:nvPr>
            <p:ph type="title" hasCustomPrompt="1"/>
          </p:nvPr>
        </p:nvSpPr>
        <p:spPr>
          <a:xfrm>
            <a:off x="603250" y="317500"/>
            <a:ext cx="10985500" cy="844550"/>
          </a:xfrm>
          <a:prstGeom prst="rect">
            <a:avLst/>
          </a:prstGeom>
        </p:spPr>
        <p:txBody>
          <a:bodyPr lIns="25400" tIns="25400" rIns="25400" bIns="25400" anchor="t">
            <a:normAutofit/>
          </a:bodyPr>
          <a:lstStyle>
            <a:lvl1pPr algn="l" defTabSz="1219200">
              <a:lnSpc>
                <a:spcPct val="90000"/>
              </a:lnSpc>
              <a:defRPr sz="5000" spc="-50">
                <a:solidFill>
                  <a:srgbClr val="53585F"/>
                </a:solidFill>
                <a:latin typeface="Produkt Extralight"/>
                <a:ea typeface="Produkt Extralight"/>
                <a:cs typeface="Produkt Extralight"/>
                <a:sym typeface="Produkt Extralight"/>
              </a:defRPr>
            </a:lvl1pPr>
          </a:lstStyle>
          <a:p>
            <a:r>
              <a:t>Slide Title</a:t>
            </a:r>
          </a:p>
        </p:txBody>
      </p:sp>
      <p:sp>
        <p:nvSpPr>
          <p:cNvPr id="158" name="Body Level One…"/>
          <p:cNvSpPr txBox="1">
            <a:spLocks noGrp="1"/>
          </p:cNvSpPr>
          <p:nvPr>
            <p:ph type="body" idx="1" hasCustomPrompt="1"/>
          </p:nvPr>
        </p:nvSpPr>
        <p:spPr>
          <a:xfrm>
            <a:off x="603250" y="2124252"/>
            <a:ext cx="10985500" cy="4128006"/>
          </a:xfrm>
          <a:prstGeom prst="rect">
            <a:avLst/>
          </a:prstGeom>
        </p:spPr>
        <p:txBody>
          <a:bodyPr lIns="25400" tIns="25400" rIns="25400" bIns="25400">
            <a:normAutofit/>
          </a:bodyPr>
          <a:lstStyle>
            <a:lvl1pPr marL="228600" indent="-228600" defTabSz="177800">
              <a:spcBef>
                <a:spcPts val="2300"/>
              </a:spcBef>
              <a:buFontTx/>
              <a:defRPr sz="2000">
                <a:solidFill>
                  <a:srgbClr val="53585F"/>
                </a:solidFill>
                <a:latin typeface="Graphik-Light"/>
                <a:ea typeface="Graphik-Light"/>
                <a:cs typeface="Graphik-Light"/>
                <a:sym typeface="Graphik Light"/>
              </a:defRPr>
            </a:lvl1pPr>
            <a:lvl2pPr marL="685800" indent="-228600" defTabSz="177800">
              <a:spcBef>
                <a:spcPts val="2300"/>
              </a:spcBef>
              <a:buFontTx/>
              <a:buChar char="•"/>
              <a:defRPr sz="2000">
                <a:solidFill>
                  <a:srgbClr val="53585F"/>
                </a:solidFill>
                <a:latin typeface="Graphik-Light"/>
                <a:ea typeface="Graphik-Light"/>
                <a:cs typeface="Graphik-Light"/>
                <a:sym typeface="Graphik Light"/>
              </a:defRPr>
            </a:lvl2pPr>
            <a:lvl3pPr marL="1143000" indent="-228600" defTabSz="177800">
              <a:spcBef>
                <a:spcPts val="2300"/>
              </a:spcBef>
              <a:buFontTx/>
              <a:defRPr sz="2000">
                <a:solidFill>
                  <a:srgbClr val="53585F"/>
                </a:solidFill>
                <a:latin typeface="Graphik-Light"/>
                <a:ea typeface="Graphik-Light"/>
                <a:cs typeface="Graphik-Light"/>
                <a:sym typeface="Graphik Light"/>
              </a:defRPr>
            </a:lvl3pPr>
            <a:lvl4pPr marL="1600200" indent="-228600" defTabSz="177800">
              <a:spcBef>
                <a:spcPts val="2300"/>
              </a:spcBef>
              <a:buFontTx/>
              <a:buChar char="•"/>
              <a:defRPr sz="2000">
                <a:solidFill>
                  <a:srgbClr val="53585F"/>
                </a:solidFill>
                <a:latin typeface="Graphik-Light"/>
                <a:ea typeface="Graphik-Light"/>
                <a:cs typeface="Graphik-Light"/>
                <a:sym typeface="Graphik Light"/>
              </a:defRPr>
            </a:lvl4pPr>
            <a:lvl5pPr marL="2057400" indent="-228600" defTabSz="177800">
              <a:spcBef>
                <a:spcPts val="2300"/>
              </a:spcBef>
              <a:buFontTx/>
              <a:buChar char="•"/>
              <a:defRPr sz="2000">
                <a:solidFill>
                  <a:srgbClr val="53585F"/>
                </a:solidFill>
                <a:latin typeface="Graphik-Light"/>
                <a:ea typeface="Graphik-Light"/>
                <a:cs typeface="Graphik-Light"/>
                <a:sym typeface="Graphik Light"/>
              </a:defRPr>
            </a:lvl5pPr>
          </a:lstStyle>
          <a:p>
            <a:r>
              <a:t>Slide bullet text</a:t>
            </a:r>
          </a:p>
          <a:p>
            <a:pPr lvl="1"/>
            <a:endParaRPr/>
          </a:p>
          <a:p>
            <a:pPr lvl="2"/>
            <a:endParaRPr/>
          </a:p>
          <a:p>
            <a:pPr lvl="3"/>
            <a:endParaRPr/>
          </a:p>
          <a:p>
            <a:pPr lvl="4"/>
            <a:endParaRPr/>
          </a:p>
        </p:txBody>
      </p:sp>
      <p:sp>
        <p:nvSpPr>
          <p:cNvPr id="159" name="Slide Number"/>
          <p:cNvSpPr txBox="1">
            <a:spLocks noGrp="1"/>
          </p:cNvSpPr>
          <p:nvPr>
            <p:ph type="sldNum" sz="quarter" idx="2"/>
          </p:nvPr>
        </p:nvSpPr>
        <p:spPr>
          <a:xfrm>
            <a:off x="11772899" y="6229349"/>
            <a:ext cx="200661" cy="214631"/>
          </a:xfrm>
          <a:prstGeom prst="rect">
            <a:avLst/>
          </a:prstGeom>
        </p:spPr>
        <p:txBody>
          <a:bodyPr lIns="25400" tIns="25400" rIns="25400" bIns="25400" anchor="b"/>
          <a:lstStyle>
            <a:lvl1pPr defTabSz="292100">
              <a:defRPr sz="1000">
                <a:solidFill>
                  <a:srgbClr val="53585F"/>
                </a:solidFill>
                <a:latin typeface="Graphik"/>
                <a:ea typeface="Graphik"/>
                <a:cs typeface="Graphik"/>
                <a:sym typeface="Graphik"/>
              </a:defRPr>
            </a:lvl1p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1-column text + object">
    <p:bg>
      <p:bgPr>
        <a:solidFill>
          <a:srgbClr val="FFFFFF"/>
        </a:solidFill>
        <a:effectLst/>
      </p:bgPr>
    </p:bg>
    <p:spTree>
      <p:nvGrpSpPr>
        <p:cNvPr id="1" name=""/>
        <p:cNvGrpSpPr/>
        <p:nvPr/>
      </p:nvGrpSpPr>
      <p:grpSpPr>
        <a:xfrm>
          <a:off x="0" y="0"/>
          <a:ext cx="0" cy="0"/>
          <a:chOff x="0" y="0"/>
          <a:chExt cx="0" cy="0"/>
        </a:xfrm>
      </p:grpSpPr>
      <p:sp>
        <p:nvSpPr>
          <p:cNvPr id="166" name="Title Text"/>
          <p:cNvSpPr txBox="1">
            <a:spLocks noGrp="1"/>
          </p:cNvSpPr>
          <p:nvPr>
            <p:ph type="title"/>
          </p:nvPr>
        </p:nvSpPr>
        <p:spPr>
          <a:xfrm>
            <a:off x="323871" y="1190459"/>
            <a:ext cx="2914840" cy="858035"/>
          </a:xfrm>
          <a:prstGeom prst="rect">
            <a:avLst/>
          </a:prstGeom>
        </p:spPr>
        <p:txBody>
          <a:bodyPr>
            <a:normAutofit/>
          </a:bodyPr>
          <a:lstStyle>
            <a:lvl1pPr algn="l">
              <a:lnSpc>
                <a:spcPct val="90000"/>
              </a:lnSpc>
              <a:defRPr>
                <a:latin typeface="Aptos Display"/>
                <a:ea typeface="Aptos Display"/>
                <a:cs typeface="Aptos Display"/>
                <a:sym typeface="Aptos Display"/>
              </a:defRPr>
            </a:lvl1pPr>
          </a:lstStyle>
          <a:p>
            <a:r>
              <a:t>Title Text</a:t>
            </a:r>
          </a:p>
        </p:txBody>
      </p:sp>
      <p:sp>
        <p:nvSpPr>
          <p:cNvPr id="167" name="Body Level One…"/>
          <p:cNvSpPr txBox="1">
            <a:spLocks noGrp="1"/>
          </p:cNvSpPr>
          <p:nvPr>
            <p:ph type="body" sz="quarter" idx="1"/>
          </p:nvPr>
        </p:nvSpPr>
        <p:spPr>
          <a:xfrm>
            <a:off x="323871" y="2427288"/>
            <a:ext cx="2914840" cy="4102895"/>
          </a:xfrm>
          <a:prstGeom prst="rect">
            <a:avLst/>
          </a:prstGeom>
        </p:spPr>
        <p:txBody>
          <a:bodyPr>
            <a:normAutofit/>
          </a:bodyPr>
          <a:lstStyle>
            <a:lvl1pPr marL="228600" indent="-228600">
              <a:lnSpc>
                <a:spcPct val="90000"/>
              </a:lnSpc>
              <a:spcBef>
                <a:spcPts val="1000"/>
              </a:spcBef>
              <a:defRPr sz="2800">
                <a:latin typeface="Aptos"/>
                <a:ea typeface="Aptos"/>
                <a:cs typeface="Aptos"/>
                <a:sym typeface="Aptos"/>
              </a:defRPr>
            </a:lvl1pPr>
            <a:lvl2pPr marL="723900" indent="-266700">
              <a:lnSpc>
                <a:spcPct val="90000"/>
              </a:lnSpc>
              <a:spcBef>
                <a:spcPts val="1000"/>
              </a:spcBef>
              <a:buChar char="•"/>
              <a:defRPr sz="2800">
                <a:latin typeface="Aptos"/>
                <a:ea typeface="Aptos"/>
                <a:cs typeface="Aptos"/>
                <a:sym typeface="Aptos"/>
              </a:defRPr>
            </a:lvl2pPr>
            <a:lvl3pPr marL="1234439" indent="-320039">
              <a:lnSpc>
                <a:spcPct val="90000"/>
              </a:lnSpc>
              <a:spcBef>
                <a:spcPts val="1000"/>
              </a:spcBef>
              <a:defRPr sz="2800">
                <a:latin typeface="Aptos"/>
                <a:ea typeface="Aptos"/>
                <a:cs typeface="Aptos"/>
                <a:sym typeface="Aptos"/>
              </a:defRPr>
            </a:lvl3pPr>
            <a:lvl4pPr marL="1727200" indent="-355600">
              <a:lnSpc>
                <a:spcPct val="90000"/>
              </a:lnSpc>
              <a:spcBef>
                <a:spcPts val="1000"/>
              </a:spcBef>
              <a:buChar char="•"/>
              <a:defRPr sz="2800">
                <a:latin typeface="Aptos"/>
                <a:ea typeface="Aptos"/>
                <a:cs typeface="Aptos"/>
                <a:sym typeface="Aptos"/>
              </a:defRPr>
            </a:lvl4pPr>
            <a:lvl5pPr marL="2184400" indent="-355600">
              <a:lnSpc>
                <a:spcPct val="90000"/>
              </a:lnSpc>
              <a:spcBef>
                <a:spcPts val="1000"/>
              </a:spcBef>
              <a:buChar char="•"/>
              <a:defRPr sz="2800">
                <a:latin typeface="Aptos"/>
                <a:ea typeface="Aptos"/>
                <a:cs typeface="Aptos"/>
                <a:sym typeface="Aptos"/>
              </a:defRPr>
            </a:lvl5pPr>
          </a:lstStyle>
          <a:p>
            <a:r>
              <a:t>Body Level One</a:t>
            </a:r>
          </a:p>
          <a:p>
            <a:pPr lvl="1"/>
            <a:r>
              <a:t>Body Level Two</a:t>
            </a:r>
          </a:p>
          <a:p>
            <a:pPr lvl="2"/>
            <a:r>
              <a:t>Body Level Three</a:t>
            </a:r>
          </a:p>
          <a:p>
            <a:pPr lvl="3"/>
            <a:r>
              <a:t>Body Level Four</a:t>
            </a:r>
          </a:p>
          <a:p>
            <a:pPr lvl="4"/>
            <a:r>
              <a:t>Body Level Five</a:t>
            </a:r>
          </a:p>
        </p:txBody>
      </p:sp>
      <p:sp>
        <p:nvSpPr>
          <p:cNvPr id="168" name="Slide Number"/>
          <p:cNvSpPr txBox="1">
            <a:spLocks noGrp="1"/>
          </p:cNvSpPr>
          <p:nvPr>
            <p:ph type="sldNum" sz="quarter" idx="2"/>
          </p:nvPr>
        </p:nvSpPr>
        <p:spPr>
          <a:xfrm>
            <a:off x="11080144" y="6404292"/>
            <a:ext cx="273657" cy="269241"/>
          </a:xfrm>
          <a:prstGeom prst="rect">
            <a:avLst/>
          </a:prstGeom>
        </p:spPr>
        <p:txBody>
          <a:bodyPr/>
          <a:lstStyle>
            <a:lvl1pPr defTabSz="228600">
              <a:defRPr>
                <a:latin typeface="Aptos"/>
                <a:ea typeface="Aptos"/>
                <a:cs typeface="Aptos"/>
                <a:sym typeface="Aptos"/>
              </a:defRPr>
            </a:lvl1p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slide-018">
    <p:bg>
      <p:bgPr>
        <a:solidFill>
          <a:srgbClr val="FFFFFF"/>
        </a:solidFill>
        <a:effectLst/>
      </p:bgPr>
    </p:bg>
    <p:spTree>
      <p:nvGrpSpPr>
        <p:cNvPr id="1" name=""/>
        <p:cNvGrpSpPr/>
        <p:nvPr/>
      </p:nvGrpSpPr>
      <p:grpSpPr>
        <a:xfrm>
          <a:off x="0" y="0"/>
          <a:ext cx="0" cy="0"/>
          <a:chOff x="0" y="0"/>
          <a:chExt cx="0" cy="0"/>
        </a:xfrm>
      </p:grpSpPr>
      <p:sp>
        <p:nvSpPr>
          <p:cNvPr id="175" name="Slide Number"/>
          <p:cNvSpPr txBox="1">
            <a:spLocks noGrp="1"/>
          </p:cNvSpPr>
          <p:nvPr>
            <p:ph type="sldNum" sz="quarter" idx="2"/>
          </p:nvPr>
        </p:nvSpPr>
        <p:spPr>
          <a:xfrm>
            <a:off x="10924479" y="6159500"/>
            <a:ext cx="261215" cy="266700"/>
          </a:xfrm>
          <a:prstGeom prst="rect">
            <a:avLst/>
          </a:prstGeom>
        </p:spPr>
        <p:txBody>
          <a:bodyPr lIns="25400" tIns="25400" rIns="25400" bIns="25400" anchor="t"/>
          <a:lstStyle>
            <a:lvl1pPr algn="l" defTabSz="412750">
              <a:lnSpc>
                <a:spcPct val="120000"/>
              </a:lnSpc>
              <a:defRPr sz="1400">
                <a:solidFill>
                  <a:srgbClr val="009193"/>
                </a:solidFill>
                <a:latin typeface="Helvetica Light"/>
                <a:ea typeface="Helvetica Light"/>
                <a:cs typeface="Helvetica Light"/>
                <a:sym typeface="Helvetica Light"/>
              </a:defRPr>
            </a:lvl1pPr>
          </a:lstStyle>
          <a:p>
            <a:fld id="{86CB4B4D-7CA3-9044-876B-883B54F8677D}" type="slidenum">
              <a:t>‹#›</a:t>
            </a:fld>
            <a:endParaRPr/>
          </a:p>
        </p:txBody>
      </p:sp>
      <p:sp>
        <p:nvSpPr>
          <p:cNvPr id="176" name="Shape 181"/>
          <p:cNvSpPr>
            <a:spLocks noGrp="1"/>
          </p:cNvSpPr>
          <p:nvPr>
            <p:ph type="pic" idx="21"/>
          </p:nvPr>
        </p:nvSpPr>
        <p:spPr>
          <a:xfrm>
            <a:off x="0" y="0"/>
            <a:ext cx="12192049" cy="6858000"/>
          </a:xfrm>
          <a:prstGeom prst="rect">
            <a:avLst/>
          </a:prstGeom>
        </p:spPr>
        <p:txBody>
          <a:bodyPr lIns="91439" rIns="91439"/>
          <a:lstStyle/>
          <a:p>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Bullets &amp; Photo">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 name="Slide Title"/>
          <p:cNvSpPr txBox="1">
            <a:spLocks noGrp="1"/>
          </p:cNvSpPr>
          <p:nvPr>
            <p:ph type="title" hasCustomPrompt="1"/>
          </p:nvPr>
        </p:nvSpPr>
        <p:spPr>
          <a:xfrm>
            <a:off x="603250" y="476250"/>
            <a:ext cx="4889500" cy="717550"/>
          </a:xfrm>
          <a:prstGeom prst="rect">
            <a:avLst/>
          </a:prstGeom>
        </p:spPr>
        <p:txBody>
          <a:bodyPr lIns="25400" tIns="25400" rIns="25400" bIns="25400" anchor="t">
            <a:normAutofit/>
          </a:bodyPr>
          <a:lstStyle>
            <a:lvl1pPr algn="l" defTabSz="1219169">
              <a:lnSpc>
                <a:spcPct val="80000"/>
              </a:lnSpc>
              <a:defRPr sz="4200" b="1" spc="-84">
                <a:solidFill>
                  <a:srgbClr val="FFFFFF"/>
                </a:solidFill>
                <a:latin typeface="Helvetica Neue"/>
                <a:ea typeface="Helvetica Neue"/>
                <a:cs typeface="Helvetica Neue"/>
                <a:sym typeface="Helvetica Neue"/>
              </a:defRPr>
            </a:lvl1pPr>
          </a:lstStyle>
          <a:p>
            <a:r>
              <a:t>Slide Title</a:t>
            </a:r>
          </a:p>
        </p:txBody>
      </p:sp>
      <p:sp>
        <p:nvSpPr>
          <p:cNvPr id="19" name="Slide Subtitle"/>
          <p:cNvSpPr txBox="1">
            <a:spLocks noGrp="1"/>
          </p:cNvSpPr>
          <p:nvPr>
            <p:ph type="body" sz="quarter" idx="21" hasCustomPrompt="1"/>
          </p:nvPr>
        </p:nvSpPr>
        <p:spPr>
          <a:xfrm>
            <a:off x="603250" y="1122981"/>
            <a:ext cx="4889500" cy="467390"/>
          </a:xfrm>
          <a:prstGeom prst="rect">
            <a:avLst/>
          </a:prstGeom>
          <a:ln w="3175"/>
        </p:spPr>
        <p:txBody>
          <a:bodyPr lIns="22859" tIns="22859" rIns="22859" bIns="22859">
            <a:normAutofit/>
          </a:bodyPr>
          <a:lstStyle>
            <a:lvl1pPr marL="0" indent="0" defTabSz="412750">
              <a:spcBef>
                <a:spcPts val="0"/>
              </a:spcBef>
              <a:buSzTx/>
              <a:buFontTx/>
              <a:buNone/>
              <a:defRPr sz="2600" b="1">
                <a:solidFill>
                  <a:srgbClr val="FFFFFF"/>
                </a:solidFill>
                <a:latin typeface="Helvetica Neue"/>
                <a:ea typeface="Helvetica Neue"/>
                <a:cs typeface="Helvetica Neue"/>
                <a:sym typeface="Helvetica Neue"/>
              </a:defRPr>
            </a:lvl1pPr>
          </a:lstStyle>
          <a:p>
            <a:r>
              <a:t>Slide Subtitle</a:t>
            </a:r>
          </a:p>
        </p:txBody>
      </p:sp>
      <p:sp>
        <p:nvSpPr>
          <p:cNvPr id="20" name="Body Level One…"/>
          <p:cNvSpPr txBox="1">
            <a:spLocks noGrp="1"/>
          </p:cNvSpPr>
          <p:nvPr>
            <p:ph type="body" sz="half" idx="1" hasCustomPrompt="1"/>
          </p:nvPr>
        </p:nvSpPr>
        <p:spPr>
          <a:xfrm>
            <a:off x="603250" y="2124252"/>
            <a:ext cx="4889500" cy="4128006"/>
          </a:xfrm>
          <a:prstGeom prst="rect">
            <a:avLst/>
          </a:prstGeom>
        </p:spPr>
        <p:txBody>
          <a:bodyPr lIns="25400" tIns="25400" rIns="25400" bIns="25400">
            <a:normAutofit/>
          </a:bodyPr>
          <a:lstStyle>
            <a:lvl1pPr marL="304800" indent="-304800" defTabSz="1219169">
              <a:lnSpc>
                <a:spcPct val="90000"/>
              </a:lnSpc>
              <a:spcBef>
                <a:spcPts val="2200"/>
              </a:spcBef>
              <a:buSzPct val="123000"/>
              <a:buFontTx/>
              <a:defRPr sz="2400">
                <a:solidFill>
                  <a:srgbClr val="FFFFFF"/>
                </a:solidFill>
                <a:latin typeface="Helvetica Neue"/>
                <a:ea typeface="Helvetica Neue"/>
                <a:cs typeface="Helvetica Neue"/>
                <a:sym typeface="Helvetica Neue"/>
              </a:defRPr>
            </a:lvl1pPr>
            <a:lvl2pPr marL="914400" indent="-304800" defTabSz="1219169">
              <a:lnSpc>
                <a:spcPct val="90000"/>
              </a:lnSpc>
              <a:spcBef>
                <a:spcPts val="2200"/>
              </a:spcBef>
              <a:buSzPct val="123000"/>
              <a:buFontTx/>
              <a:buChar char="•"/>
              <a:defRPr sz="2400">
                <a:solidFill>
                  <a:srgbClr val="FFFFFF"/>
                </a:solidFill>
                <a:latin typeface="Helvetica Neue"/>
                <a:ea typeface="Helvetica Neue"/>
                <a:cs typeface="Helvetica Neue"/>
                <a:sym typeface="Helvetica Neue"/>
              </a:defRPr>
            </a:lvl2pPr>
            <a:lvl3pPr marL="1524000" defTabSz="1219169">
              <a:lnSpc>
                <a:spcPct val="90000"/>
              </a:lnSpc>
              <a:spcBef>
                <a:spcPts val="2200"/>
              </a:spcBef>
              <a:buSzPct val="123000"/>
              <a:buFontTx/>
              <a:defRPr sz="2400">
                <a:solidFill>
                  <a:srgbClr val="FFFFFF"/>
                </a:solidFill>
                <a:latin typeface="Helvetica Neue"/>
                <a:ea typeface="Helvetica Neue"/>
                <a:cs typeface="Helvetica Neue"/>
                <a:sym typeface="Helvetica Neue"/>
              </a:defRPr>
            </a:lvl3pPr>
            <a:lvl4pPr marL="2133600" indent="-304800" defTabSz="1219169">
              <a:lnSpc>
                <a:spcPct val="90000"/>
              </a:lnSpc>
              <a:spcBef>
                <a:spcPts val="2200"/>
              </a:spcBef>
              <a:buSzPct val="123000"/>
              <a:buFontTx/>
              <a:buChar char="•"/>
              <a:defRPr sz="2400">
                <a:solidFill>
                  <a:srgbClr val="FFFFFF"/>
                </a:solidFill>
                <a:latin typeface="Helvetica Neue"/>
                <a:ea typeface="Helvetica Neue"/>
                <a:cs typeface="Helvetica Neue"/>
                <a:sym typeface="Helvetica Neue"/>
              </a:defRPr>
            </a:lvl4pPr>
            <a:lvl5pPr marL="2743200" indent="-304800" defTabSz="1219169">
              <a:lnSpc>
                <a:spcPct val="90000"/>
              </a:lnSpc>
              <a:spcBef>
                <a:spcPts val="2200"/>
              </a:spcBef>
              <a:buSzPct val="123000"/>
              <a:buFontTx/>
              <a:buChar char="•"/>
              <a:defRPr sz="2400">
                <a:solidFill>
                  <a:srgbClr val="FFFFFF"/>
                </a:solidFill>
                <a:latin typeface="Helvetica Neue"/>
                <a:ea typeface="Helvetica Neue"/>
                <a:cs typeface="Helvetica Neue"/>
                <a:sym typeface="Helvetica Neue"/>
              </a:defRPr>
            </a:lvl5pPr>
          </a:lstStyle>
          <a:p>
            <a:r>
              <a:t>Slide bullet text</a:t>
            </a:r>
          </a:p>
          <a:p>
            <a:pPr lvl="1"/>
            <a:endParaRPr/>
          </a:p>
          <a:p>
            <a:pPr lvl="2"/>
            <a:endParaRPr/>
          </a:p>
          <a:p>
            <a:pPr lvl="3"/>
            <a:endParaRPr/>
          </a:p>
          <a:p>
            <a:pPr lvl="4"/>
            <a:endParaRPr/>
          </a:p>
        </p:txBody>
      </p:sp>
      <p:sp>
        <p:nvSpPr>
          <p:cNvPr id="21" name="Close-up black and white photo of intricate building architecture"/>
          <p:cNvSpPr>
            <a:spLocks noGrp="1"/>
          </p:cNvSpPr>
          <p:nvPr>
            <p:ph type="pic" idx="22"/>
          </p:nvPr>
        </p:nvSpPr>
        <p:spPr>
          <a:xfrm>
            <a:off x="6096000" y="-670984"/>
            <a:ext cx="5461000" cy="8199968"/>
          </a:xfrm>
          <a:prstGeom prst="rect">
            <a:avLst/>
          </a:prstGeom>
        </p:spPr>
        <p:txBody>
          <a:bodyPr lIns="91439" rIns="91439"/>
          <a:lstStyle/>
          <a:p>
            <a:endParaRPr/>
          </a:p>
        </p:txBody>
      </p:sp>
      <p:sp>
        <p:nvSpPr>
          <p:cNvPr id="22" name="Slide Number"/>
          <p:cNvSpPr txBox="1">
            <a:spLocks noGrp="1"/>
          </p:cNvSpPr>
          <p:nvPr>
            <p:ph type="sldNum" sz="quarter" idx="2"/>
          </p:nvPr>
        </p:nvSpPr>
        <p:spPr>
          <a:xfrm>
            <a:off x="5997574" y="6540499"/>
            <a:ext cx="190603" cy="187301"/>
          </a:xfrm>
          <a:prstGeom prst="rect">
            <a:avLst/>
          </a:prstGeom>
        </p:spPr>
        <p:txBody>
          <a:bodyPr lIns="25400" tIns="25400" rIns="25400" bIns="25400" anchor="b"/>
          <a:lstStyle>
            <a:lvl1pPr algn="ctr" defTabSz="292100">
              <a:defRPr sz="900">
                <a:solidFill>
                  <a:srgbClr val="FFFFFF"/>
                </a:solidFill>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Blank">
    <p:bg>
      <p:bgPr>
        <a:solidFill>
          <a:srgbClr val="FFFFFF"/>
        </a:solidFill>
        <a:effectLst/>
      </p:bgPr>
    </p:bg>
    <p:spTree>
      <p:nvGrpSpPr>
        <p:cNvPr id="1" name=""/>
        <p:cNvGrpSpPr/>
        <p:nvPr/>
      </p:nvGrpSpPr>
      <p:grpSpPr>
        <a:xfrm>
          <a:off x="0" y="0"/>
          <a:ext cx="0" cy="0"/>
          <a:chOff x="0" y="0"/>
          <a:chExt cx="0" cy="0"/>
        </a:xfrm>
      </p:grpSpPr>
      <p:sp>
        <p:nvSpPr>
          <p:cNvPr id="183" name="Slide Number"/>
          <p:cNvSpPr txBox="1">
            <a:spLocks noGrp="1"/>
          </p:cNvSpPr>
          <p:nvPr>
            <p:ph type="sldNum" sz="quarter" idx="2"/>
          </p:nvPr>
        </p:nvSpPr>
        <p:spPr>
          <a:xfrm>
            <a:off x="5990477" y="6538971"/>
            <a:ext cx="204700" cy="199492"/>
          </a:xfrm>
          <a:prstGeom prst="rect">
            <a:avLst/>
          </a:prstGeom>
        </p:spPr>
        <p:txBody>
          <a:bodyPr lIns="25387" tIns="25387" rIns="25387" bIns="25387" anchor="t"/>
          <a:lstStyle>
            <a:lvl1pPr algn="ctr" defTabSz="412750">
              <a:defRPr sz="1000">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1-column text + object">
    <p:bg>
      <p:bgPr>
        <a:solidFill>
          <a:srgbClr val="FFFFFF"/>
        </a:solidFill>
        <a:effectLst/>
      </p:bgPr>
    </p:bg>
    <p:spTree>
      <p:nvGrpSpPr>
        <p:cNvPr id="1" name=""/>
        <p:cNvGrpSpPr/>
        <p:nvPr/>
      </p:nvGrpSpPr>
      <p:grpSpPr>
        <a:xfrm>
          <a:off x="0" y="0"/>
          <a:ext cx="0" cy="0"/>
          <a:chOff x="0" y="0"/>
          <a:chExt cx="0" cy="0"/>
        </a:xfrm>
      </p:grpSpPr>
      <p:sp>
        <p:nvSpPr>
          <p:cNvPr id="190" name="Title Text"/>
          <p:cNvSpPr txBox="1">
            <a:spLocks noGrp="1"/>
          </p:cNvSpPr>
          <p:nvPr>
            <p:ph type="title"/>
          </p:nvPr>
        </p:nvSpPr>
        <p:spPr>
          <a:xfrm>
            <a:off x="326706" y="1191559"/>
            <a:ext cx="2913409" cy="857614"/>
          </a:xfrm>
          <a:prstGeom prst="rect">
            <a:avLst/>
          </a:prstGeom>
        </p:spPr>
        <p:txBody>
          <a:bodyPr lIns="45697" tIns="45697" rIns="45697" bIns="45697">
            <a:normAutofit/>
          </a:bodyPr>
          <a:lstStyle>
            <a:lvl1pPr algn="l">
              <a:lnSpc>
                <a:spcPct val="90000"/>
              </a:lnSpc>
              <a:defRPr sz="4200">
                <a:latin typeface="Aptos Display"/>
                <a:ea typeface="Aptos Display"/>
                <a:cs typeface="Aptos Display"/>
                <a:sym typeface="Aptos Display"/>
              </a:defRPr>
            </a:lvl1pPr>
          </a:lstStyle>
          <a:p>
            <a:r>
              <a:t>Title Text</a:t>
            </a:r>
          </a:p>
        </p:txBody>
      </p:sp>
      <p:sp>
        <p:nvSpPr>
          <p:cNvPr id="191" name="Body Level One…"/>
          <p:cNvSpPr txBox="1">
            <a:spLocks noGrp="1"/>
          </p:cNvSpPr>
          <p:nvPr>
            <p:ph type="body" sz="quarter" idx="1"/>
          </p:nvPr>
        </p:nvSpPr>
        <p:spPr>
          <a:xfrm>
            <a:off x="326706" y="2427780"/>
            <a:ext cx="2913409" cy="4100879"/>
          </a:xfrm>
          <a:prstGeom prst="rect">
            <a:avLst/>
          </a:prstGeom>
        </p:spPr>
        <p:txBody>
          <a:bodyPr lIns="45697" tIns="45697" rIns="45697" bIns="45697">
            <a:normAutofit/>
          </a:bodyPr>
          <a:lstStyle>
            <a:lvl1pPr marL="212271" indent="-212271">
              <a:lnSpc>
                <a:spcPct val="90000"/>
              </a:lnSpc>
              <a:spcBef>
                <a:spcPts val="1000"/>
              </a:spcBef>
              <a:defRPr sz="2600">
                <a:latin typeface="Aptos"/>
                <a:ea typeface="Aptos"/>
                <a:cs typeface="Aptos"/>
                <a:sym typeface="Aptos"/>
              </a:defRPr>
            </a:lvl1pPr>
            <a:lvl2pPr marL="704850" indent="-247650">
              <a:lnSpc>
                <a:spcPct val="90000"/>
              </a:lnSpc>
              <a:spcBef>
                <a:spcPts val="1000"/>
              </a:spcBef>
              <a:buChar char="•"/>
              <a:defRPr sz="2600">
                <a:latin typeface="Aptos"/>
                <a:ea typeface="Aptos"/>
                <a:cs typeface="Aptos"/>
                <a:sym typeface="Aptos"/>
              </a:defRPr>
            </a:lvl2pPr>
            <a:lvl3pPr marL="1211580" indent="-297180">
              <a:lnSpc>
                <a:spcPct val="90000"/>
              </a:lnSpc>
              <a:spcBef>
                <a:spcPts val="1000"/>
              </a:spcBef>
              <a:defRPr sz="2600">
                <a:latin typeface="Aptos"/>
                <a:ea typeface="Aptos"/>
                <a:cs typeface="Aptos"/>
                <a:sym typeface="Aptos"/>
              </a:defRPr>
            </a:lvl3pPr>
            <a:lvl4pPr marL="1701800" indent="-330200">
              <a:lnSpc>
                <a:spcPct val="90000"/>
              </a:lnSpc>
              <a:spcBef>
                <a:spcPts val="1000"/>
              </a:spcBef>
              <a:buChar char="•"/>
              <a:defRPr sz="2600">
                <a:latin typeface="Aptos"/>
                <a:ea typeface="Aptos"/>
                <a:cs typeface="Aptos"/>
                <a:sym typeface="Aptos"/>
              </a:defRPr>
            </a:lvl4pPr>
            <a:lvl5pPr marL="2159000" indent="-330200">
              <a:lnSpc>
                <a:spcPct val="90000"/>
              </a:lnSpc>
              <a:spcBef>
                <a:spcPts val="1000"/>
              </a:spcBef>
              <a:buChar char="•"/>
              <a:defRPr sz="2600">
                <a:latin typeface="Aptos"/>
                <a:ea typeface="Aptos"/>
                <a:cs typeface="Aptos"/>
                <a:sym typeface="Aptos"/>
              </a:defRPr>
            </a:lvl5pPr>
          </a:lstStyle>
          <a:p>
            <a:r>
              <a:t>Body Level One</a:t>
            </a:r>
          </a:p>
          <a:p>
            <a:pPr lvl="1"/>
            <a:r>
              <a:t>Body Level Two</a:t>
            </a:r>
          </a:p>
          <a:p>
            <a:pPr lvl="2"/>
            <a:r>
              <a:t>Body Level Three</a:t>
            </a:r>
          </a:p>
          <a:p>
            <a:pPr lvl="3"/>
            <a:r>
              <a:t>Body Level Four</a:t>
            </a:r>
          </a:p>
          <a:p>
            <a:pPr lvl="4"/>
            <a:r>
              <a:t>Body Level Five</a:t>
            </a:r>
          </a:p>
        </p:txBody>
      </p:sp>
      <p:sp>
        <p:nvSpPr>
          <p:cNvPr id="192" name="Slide Number"/>
          <p:cNvSpPr txBox="1">
            <a:spLocks noGrp="1"/>
          </p:cNvSpPr>
          <p:nvPr>
            <p:ph type="sldNum" sz="quarter" idx="2"/>
          </p:nvPr>
        </p:nvSpPr>
        <p:spPr>
          <a:xfrm>
            <a:off x="11105859" y="6415487"/>
            <a:ext cx="245359" cy="243796"/>
          </a:xfrm>
          <a:prstGeom prst="rect">
            <a:avLst/>
          </a:prstGeom>
        </p:spPr>
        <p:txBody>
          <a:bodyPr lIns="45697" tIns="45697" rIns="45697" bIns="45697"/>
          <a:lstStyle>
            <a:lvl1pPr defTabSz="228600">
              <a:defRPr sz="1000">
                <a:latin typeface="Aptos"/>
                <a:ea typeface="Aptos"/>
                <a:cs typeface="Aptos"/>
                <a:sym typeface="Aptos"/>
              </a:defRPr>
            </a:lvl1p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Title &amp; Bullets">
    <p:bg>
      <p:bgPr>
        <a:solidFill>
          <a:srgbClr val="FFFFFF"/>
        </a:solidFill>
        <a:effectLst/>
      </p:bgPr>
    </p:bg>
    <p:spTree>
      <p:nvGrpSpPr>
        <p:cNvPr id="1" name=""/>
        <p:cNvGrpSpPr/>
        <p:nvPr/>
      </p:nvGrpSpPr>
      <p:grpSpPr>
        <a:xfrm>
          <a:off x="0" y="0"/>
          <a:ext cx="0" cy="0"/>
          <a:chOff x="0" y="0"/>
          <a:chExt cx="0" cy="0"/>
        </a:xfrm>
      </p:grpSpPr>
      <p:sp>
        <p:nvSpPr>
          <p:cNvPr id="199" name="Slide Subtitle"/>
          <p:cNvSpPr txBox="1">
            <a:spLocks noGrp="1"/>
          </p:cNvSpPr>
          <p:nvPr>
            <p:ph type="body" sz="quarter" idx="21" hasCustomPrompt="1"/>
          </p:nvPr>
        </p:nvSpPr>
        <p:spPr>
          <a:xfrm>
            <a:off x="605948" y="1163163"/>
            <a:ext cx="10980104" cy="501405"/>
          </a:xfrm>
          <a:prstGeom prst="rect">
            <a:avLst/>
          </a:prstGeom>
          <a:ln w="3175"/>
        </p:spPr>
        <p:txBody>
          <a:bodyPr lIns="22848" tIns="22848" rIns="22848" bIns="22848">
            <a:normAutofit/>
          </a:bodyPr>
          <a:lstStyle>
            <a:lvl1pPr marL="0" indent="0" defTabSz="412750">
              <a:spcBef>
                <a:spcPts val="0"/>
              </a:spcBef>
              <a:buSzTx/>
              <a:buFontTx/>
              <a:buNone/>
              <a:defRPr sz="2400">
                <a:solidFill>
                  <a:srgbClr val="53585F"/>
                </a:solidFill>
                <a:latin typeface="Produkt Extralight"/>
                <a:ea typeface="Produkt Extralight"/>
                <a:cs typeface="Produkt Extralight"/>
                <a:sym typeface="Produkt Extralight"/>
              </a:defRPr>
            </a:lvl1pPr>
          </a:lstStyle>
          <a:p>
            <a:r>
              <a:t>Slide Subtitle</a:t>
            </a:r>
          </a:p>
        </p:txBody>
      </p:sp>
      <p:sp>
        <p:nvSpPr>
          <p:cNvPr id="200" name="Slide Title"/>
          <p:cNvSpPr txBox="1">
            <a:spLocks noGrp="1"/>
          </p:cNvSpPr>
          <p:nvPr>
            <p:ph type="title" hasCustomPrompt="1"/>
          </p:nvPr>
        </p:nvSpPr>
        <p:spPr>
          <a:xfrm>
            <a:off x="605948" y="319028"/>
            <a:ext cx="10980104" cy="844136"/>
          </a:xfrm>
          <a:prstGeom prst="rect">
            <a:avLst/>
          </a:prstGeom>
        </p:spPr>
        <p:txBody>
          <a:bodyPr lIns="25387" tIns="25387" rIns="25387" bIns="25387" anchor="t">
            <a:normAutofit/>
          </a:bodyPr>
          <a:lstStyle>
            <a:lvl1pPr algn="l" defTabSz="1219200">
              <a:lnSpc>
                <a:spcPct val="90000"/>
              </a:lnSpc>
              <a:defRPr sz="4800" spc="-48">
                <a:solidFill>
                  <a:srgbClr val="53585F"/>
                </a:solidFill>
                <a:latin typeface="Produkt Extralight"/>
                <a:ea typeface="Produkt Extralight"/>
                <a:cs typeface="Produkt Extralight"/>
                <a:sym typeface="Produkt Extralight"/>
              </a:defRPr>
            </a:lvl1pPr>
          </a:lstStyle>
          <a:p>
            <a:r>
              <a:t>Slide Title</a:t>
            </a:r>
          </a:p>
        </p:txBody>
      </p:sp>
      <p:sp>
        <p:nvSpPr>
          <p:cNvPr id="201" name="Body Level One…"/>
          <p:cNvSpPr txBox="1">
            <a:spLocks noGrp="1"/>
          </p:cNvSpPr>
          <p:nvPr>
            <p:ph type="body" idx="1" hasCustomPrompt="1"/>
          </p:nvPr>
        </p:nvSpPr>
        <p:spPr>
          <a:xfrm>
            <a:off x="605948" y="2124893"/>
            <a:ext cx="10980104" cy="4125978"/>
          </a:xfrm>
          <a:prstGeom prst="rect">
            <a:avLst/>
          </a:prstGeom>
        </p:spPr>
        <p:txBody>
          <a:bodyPr lIns="25387" tIns="25387" rIns="25387" bIns="25387">
            <a:normAutofit/>
          </a:bodyPr>
          <a:lstStyle>
            <a:lvl1pPr marL="205739" indent="-205739" defTabSz="177800">
              <a:spcBef>
                <a:spcPts val="2300"/>
              </a:spcBef>
              <a:buFontTx/>
              <a:defRPr sz="1800">
                <a:solidFill>
                  <a:srgbClr val="53585F"/>
                </a:solidFill>
                <a:latin typeface="Graphik-Light"/>
                <a:ea typeface="Graphik-Light"/>
                <a:cs typeface="Graphik-Light"/>
                <a:sym typeface="Graphik Light"/>
              </a:defRPr>
            </a:lvl1pPr>
            <a:lvl2pPr marL="662939" indent="-205739" defTabSz="177800">
              <a:spcBef>
                <a:spcPts val="2300"/>
              </a:spcBef>
              <a:buFontTx/>
              <a:buChar char="•"/>
              <a:defRPr sz="1800">
                <a:solidFill>
                  <a:srgbClr val="53585F"/>
                </a:solidFill>
                <a:latin typeface="Graphik-Light"/>
                <a:ea typeface="Graphik-Light"/>
                <a:cs typeface="Graphik-Light"/>
                <a:sym typeface="Graphik Light"/>
              </a:defRPr>
            </a:lvl2pPr>
            <a:lvl3pPr marL="1120139" indent="-205739" defTabSz="177800">
              <a:spcBef>
                <a:spcPts val="2300"/>
              </a:spcBef>
              <a:buFontTx/>
              <a:defRPr sz="1800">
                <a:solidFill>
                  <a:srgbClr val="53585F"/>
                </a:solidFill>
                <a:latin typeface="Graphik-Light"/>
                <a:ea typeface="Graphik-Light"/>
                <a:cs typeface="Graphik-Light"/>
                <a:sym typeface="Graphik Light"/>
              </a:defRPr>
            </a:lvl3pPr>
            <a:lvl4pPr marL="1577339" indent="-205739" defTabSz="177800">
              <a:spcBef>
                <a:spcPts val="2300"/>
              </a:spcBef>
              <a:buFontTx/>
              <a:buChar char="•"/>
              <a:defRPr sz="1800">
                <a:solidFill>
                  <a:srgbClr val="53585F"/>
                </a:solidFill>
                <a:latin typeface="Graphik-Light"/>
                <a:ea typeface="Graphik-Light"/>
                <a:cs typeface="Graphik-Light"/>
                <a:sym typeface="Graphik Light"/>
              </a:defRPr>
            </a:lvl4pPr>
            <a:lvl5pPr marL="2034539" indent="-205739" defTabSz="177800">
              <a:spcBef>
                <a:spcPts val="2300"/>
              </a:spcBef>
              <a:buFontTx/>
              <a:buChar char="•"/>
              <a:defRPr sz="1800">
                <a:solidFill>
                  <a:srgbClr val="53585F"/>
                </a:solidFill>
                <a:latin typeface="Graphik-Light"/>
                <a:ea typeface="Graphik-Light"/>
                <a:cs typeface="Graphik-Light"/>
                <a:sym typeface="Graphik Light"/>
              </a:defRPr>
            </a:lvl5pPr>
          </a:lstStyle>
          <a:p>
            <a:r>
              <a:t>Slide bullet text</a:t>
            </a:r>
          </a:p>
          <a:p>
            <a:pPr lvl="1"/>
            <a:endParaRPr/>
          </a:p>
          <a:p>
            <a:pPr lvl="2"/>
            <a:endParaRPr/>
          </a:p>
          <a:p>
            <a:pPr lvl="3"/>
            <a:endParaRPr/>
          </a:p>
          <a:p>
            <a:pPr lvl="4"/>
            <a:endParaRPr/>
          </a:p>
        </p:txBody>
      </p:sp>
      <p:sp>
        <p:nvSpPr>
          <p:cNvPr id="202" name="Slide Number"/>
          <p:cNvSpPr txBox="1">
            <a:spLocks noGrp="1"/>
          </p:cNvSpPr>
          <p:nvPr>
            <p:ph type="sldNum" sz="quarter" idx="2"/>
          </p:nvPr>
        </p:nvSpPr>
        <p:spPr>
          <a:xfrm>
            <a:off x="11783752" y="6240466"/>
            <a:ext cx="186920" cy="202033"/>
          </a:xfrm>
          <a:prstGeom prst="rect">
            <a:avLst/>
          </a:prstGeom>
        </p:spPr>
        <p:txBody>
          <a:bodyPr lIns="25387" tIns="25387" rIns="25387" bIns="25387" anchor="b"/>
          <a:lstStyle>
            <a:lvl1pPr defTabSz="292100">
              <a:defRPr sz="900">
                <a:solidFill>
                  <a:srgbClr val="53585F"/>
                </a:solidFill>
                <a:latin typeface="Graphik"/>
                <a:ea typeface="Graphik"/>
                <a:cs typeface="Graphik"/>
                <a:sym typeface="Graphik"/>
              </a:defRPr>
            </a:lvl1p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Blank">
    <p:bg>
      <p:bgPr>
        <a:solidFill>
          <a:srgbClr val="FFFFFF"/>
        </a:solidFill>
        <a:effectLst/>
      </p:bgPr>
    </p:bg>
    <p:spTree>
      <p:nvGrpSpPr>
        <p:cNvPr id="1" name=""/>
        <p:cNvGrpSpPr/>
        <p:nvPr/>
      </p:nvGrpSpPr>
      <p:grpSpPr>
        <a:xfrm>
          <a:off x="0" y="0"/>
          <a:ext cx="0" cy="0"/>
          <a:chOff x="0" y="0"/>
          <a:chExt cx="0" cy="0"/>
        </a:xfrm>
      </p:grpSpPr>
      <p:sp>
        <p:nvSpPr>
          <p:cNvPr id="209" name="Slide Number"/>
          <p:cNvSpPr txBox="1">
            <a:spLocks noGrp="1"/>
          </p:cNvSpPr>
          <p:nvPr>
            <p:ph type="sldNum" sz="quarter" idx="2"/>
          </p:nvPr>
        </p:nvSpPr>
        <p:spPr>
          <a:xfrm>
            <a:off x="6004650" y="6551248"/>
            <a:ext cx="176455" cy="174931"/>
          </a:xfrm>
          <a:prstGeom prst="rect">
            <a:avLst/>
          </a:prstGeom>
        </p:spPr>
        <p:txBody>
          <a:bodyPr lIns="25387" tIns="25387" rIns="25387" bIns="25387" anchor="b"/>
          <a:lstStyle>
            <a:lvl1pPr algn="ctr" defTabSz="292100">
              <a:defRPr sz="800">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Photo - Vertical">
    <p:bg>
      <p:bgPr>
        <a:solidFill>
          <a:srgbClr val="FFFFFF"/>
        </a:solidFill>
        <a:effectLst/>
      </p:bgPr>
    </p:bg>
    <p:spTree>
      <p:nvGrpSpPr>
        <p:cNvPr id="1" name=""/>
        <p:cNvGrpSpPr/>
        <p:nvPr/>
      </p:nvGrpSpPr>
      <p:grpSpPr>
        <a:xfrm>
          <a:off x="0" y="0"/>
          <a:ext cx="0" cy="0"/>
          <a:chOff x="0" y="0"/>
          <a:chExt cx="0" cy="0"/>
        </a:xfrm>
      </p:grpSpPr>
      <p:sp>
        <p:nvSpPr>
          <p:cNvPr id="216" name="Heron flying low over a beach with a short fence in the foreground"/>
          <p:cNvSpPr>
            <a:spLocks noGrp="1"/>
          </p:cNvSpPr>
          <p:nvPr>
            <p:ph type="pic" sz="half" idx="21"/>
          </p:nvPr>
        </p:nvSpPr>
        <p:spPr>
          <a:xfrm>
            <a:off x="6413343" y="477700"/>
            <a:ext cx="5731234" cy="5731234"/>
          </a:xfrm>
          <a:prstGeom prst="rect">
            <a:avLst/>
          </a:prstGeom>
        </p:spPr>
        <p:txBody>
          <a:bodyPr lIns="91439" rIns="91439"/>
          <a:lstStyle/>
          <a:p>
            <a:endParaRPr/>
          </a:p>
        </p:txBody>
      </p:sp>
      <p:sp>
        <p:nvSpPr>
          <p:cNvPr id="217" name="Title Text"/>
          <p:cNvSpPr txBox="1">
            <a:spLocks noGrp="1"/>
          </p:cNvSpPr>
          <p:nvPr>
            <p:ph type="title"/>
          </p:nvPr>
        </p:nvSpPr>
        <p:spPr>
          <a:xfrm>
            <a:off x="828089" y="477700"/>
            <a:ext cx="5109239" cy="2773588"/>
          </a:xfrm>
          <a:prstGeom prst="rect">
            <a:avLst/>
          </a:prstGeom>
        </p:spPr>
        <p:txBody>
          <a:bodyPr lIns="25387" tIns="25387" rIns="25387" bIns="25387" anchor="b">
            <a:normAutofit/>
          </a:bodyPr>
          <a:lstStyle>
            <a:lvl1pPr defTabSz="412750">
              <a:defRPr sz="4000">
                <a:latin typeface="Helvetica Neue Medium"/>
                <a:ea typeface="Helvetica Neue Medium"/>
                <a:cs typeface="Helvetica Neue Medium"/>
                <a:sym typeface="Helvetica Neue Medium"/>
              </a:defRPr>
            </a:lvl1pPr>
          </a:lstStyle>
          <a:p>
            <a:r>
              <a:t>Title Text</a:t>
            </a:r>
          </a:p>
        </p:txBody>
      </p:sp>
      <p:sp>
        <p:nvSpPr>
          <p:cNvPr id="218" name="Body Level One…"/>
          <p:cNvSpPr txBox="1">
            <a:spLocks noGrp="1"/>
          </p:cNvSpPr>
          <p:nvPr>
            <p:ph type="body" sz="quarter" idx="1"/>
          </p:nvPr>
        </p:nvSpPr>
        <p:spPr>
          <a:xfrm>
            <a:off x="828089" y="3263981"/>
            <a:ext cx="5109239" cy="2862443"/>
          </a:xfrm>
          <a:prstGeom prst="rect">
            <a:avLst/>
          </a:prstGeom>
        </p:spPr>
        <p:txBody>
          <a:bodyPr lIns="25387" tIns="25387" rIns="25387" bIns="25387">
            <a:normAutofit/>
          </a:bodyPr>
          <a:lstStyle>
            <a:lvl1pPr marL="0" indent="0" algn="ctr" defTabSz="412750">
              <a:spcBef>
                <a:spcPts val="0"/>
              </a:spcBef>
              <a:buSzTx/>
              <a:buFontTx/>
              <a:buNone/>
              <a:defRPr sz="2400">
                <a:latin typeface="Helvetica Neue"/>
                <a:ea typeface="Helvetica Neue"/>
                <a:cs typeface="Helvetica Neue"/>
                <a:sym typeface="Helvetica Neue"/>
              </a:defRPr>
            </a:lvl1pPr>
            <a:lvl2pPr marL="0" indent="0" algn="ctr" defTabSz="412750">
              <a:spcBef>
                <a:spcPts val="0"/>
              </a:spcBef>
              <a:buSzTx/>
              <a:buFontTx/>
              <a:buNone/>
              <a:defRPr sz="2400">
                <a:latin typeface="Helvetica Neue"/>
                <a:ea typeface="Helvetica Neue"/>
                <a:cs typeface="Helvetica Neue"/>
                <a:sym typeface="Helvetica Neue"/>
              </a:defRPr>
            </a:lvl2pPr>
            <a:lvl3pPr marL="0" indent="0" algn="ctr" defTabSz="412750">
              <a:spcBef>
                <a:spcPts val="0"/>
              </a:spcBef>
              <a:buSzTx/>
              <a:buFontTx/>
              <a:buNone/>
              <a:defRPr sz="2400">
                <a:latin typeface="Helvetica Neue"/>
                <a:ea typeface="Helvetica Neue"/>
                <a:cs typeface="Helvetica Neue"/>
                <a:sym typeface="Helvetica Neue"/>
              </a:defRPr>
            </a:lvl3pPr>
            <a:lvl4pPr marL="0" indent="0" algn="ctr" defTabSz="412750">
              <a:spcBef>
                <a:spcPts val="0"/>
              </a:spcBef>
              <a:buSzTx/>
              <a:buFontTx/>
              <a:buNone/>
              <a:defRPr sz="2400">
                <a:latin typeface="Helvetica Neue"/>
                <a:ea typeface="Helvetica Neue"/>
                <a:cs typeface="Helvetica Neue"/>
                <a:sym typeface="Helvetica Neue"/>
              </a:defRPr>
            </a:lvl4pPr>
            <a:lvl5pPr marL="0" indent="0" algn="ctr" defTabSz="412750">
              <a:spcBef>
                <a:spcPts val="0"/>
              </a:spcBef>
              <a:buSzTx/>
              <a:buFontTx/>
              <a:buNone/>
              <a:defRPr sz="24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219" name="Slide Number"/>
          <p:cNvSpPr txBox="1">
            <a:spLocks noGrp="1"/>
          </p:cNvSpPr>
          <p:nvPr>
            <p:ph type="sldNum" sz="quarter" idx="2"/>
          </p:nvPr>
        </p:nvSpPr>
        <p:spPr>
          <a:xfrm>
            <a:off x="5990477" y="6538971"/>
            <a:ext cx="204700" cy="199492"/>
          </a:xfrm>
          <a:prstGeom prst="rect">
            <a:avLst/>
          </a:prstGeom>
        </p:spPr>
        <p:txBody>
          <a:bodyPr lIns="25387" tIns="25387" rIns="25387" bIns="25387" anchor="t"/>
          <a:lstStyle>
            <a:lvl1pPr algn="ctr" defTabSz="412750">
              <a:defRPr sz="1000">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lank">
    <p:bg>
      <p:bgPr>
        <a:solidFill>
          <a:srgbClr val="FFFFFF"/>
        </a:solidFill>
        <a:effectLst/>
      </p:bgPr>
    </p:bg>
    <p:spTree>
      <p:nvGrpSpPr>
        <p:cNvPr id="1" name=""/>
        <p:cNvGrpSpPr/>
        <p:nvPr/>
      </p:nvGrpSpPr>
      <p:grpSpPr>
        <a:xfrm>
          <a:off x="0" y="0"/>
          <a:ext cx="0" cy="0"/>
          <a:chOff x="0" y="0"/>
          <a:chExt cx="0" cy="0"/>
        </a:xfrm>
      </p:grpSpPr>
      <p:sp>
        <p:nvSpPr>
          <p:cNvPr id="29" name="Slide Number"/>
          <p:cNvSpPr txBox="1">
            <a:spLocks noGrp="1"/>
          </p:cNvSpPr>
          <p:nvPr>
            <p:ph type="sldNum" sz="quarter" idx="2"/>
          </p:nvPr>
        </p:nvSpPr>
        <p:spPr>
          <a:xfrm>
            <a:off x="5976340" y="6540500"/>
            <a:ext cx="232970" cy="236880"/>
          </a:xfrm>
          <a:prstGeom prst="rect">
            <a:avLst/>
          </a:prstGeom>
        </p:spPr>
        <p:txBody>
          <a:bodyPr lIns="25400" tIns="25400" rIns="25400" bIns="25400" anchor="t"/>
          <a:lstStyle>
            <a:lvl1pPr algn="ctr" defTabSz="412750">
              <a:defRPr>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bg>
      <p:bgPr>
        <a:solidFill>
          <a:srgbClr val="FFFFFF"/>
        </a:solidFill>
        <a:effectLst/>
      </p:bgPr>
    </p:bg>
    <p:spTree>
      <p:nvGrpSpPr>
        <p:cNvPr id="1" name=""/>
        <p:cNvGrpSpPr/>
        <p:nvPr/>
      </p:nvGrpSpPr>
      <p:grpSpPr>
        <a:xfrm>
          <a:off x="0" y="0"/>
          <a:ext cx="0" cy="0"/>
          <a:chOff x="0" y="0"/>
          <a:chExt cx="0" cy="0"/>
        </a:xfrm>
      </p:grpSpPr>
      <p:sp>
        <p:nvSpPr>
          <p:cNvPr id="36" name="Heron flying low over a beach with a short fence in the foreground"/>
          <p:cNvSpPr>
            <a:spLocks noGrp="1"/>
          </p:cNvSpPr>
          <p:nvPr>
            <p:ph type="pic" sz="half" idx="21"/>
          </p:nvPr>
        </p:nvSpPr>
        <p:spPr>
          <a:xfrm>
            <a:off x="6413500" y="476250"/>
            <a:ext cx="5734050" cy="5734050"/>
          </a:xfrm>
          <a:prstGeom prst="rect">
            <a:avLst/>
          </a:prstGeom>
        </p:spPr>
        <p:txBody>
          <a:bodyPr lIns="91439" rIns="91439"/>
          <a:lstStyle/>
          <a:p>
            <a:endParaRPr/>
          </a:p>
        </p:txBody>
      </p:sp>
      <p:sp>
        <p:nvSpPr>
          <p:cNvPr id="37" name="Title Text"/>
          <p:cNvSpPr txBox="1">
            <a:spLocks noGrp="1"/>
          </p:cNvSpPr>
          <p:nvPr>
            <p:ph type="title"/>
          </p:nvPr>
        </p:nvSpPr>
        <p:spPr>
          <a:xfrm>
            <a:off x="825500" y="476250"/>
            <a:ext cx="5111750" cy="2774950"/>
          </a:xfrm>
          <a:prstGeom prst="rect">
            <a:avLst/>
          </a:prstGeom>
        </p:spPr>
        <p:txBody>
          <a:bodyPr lIns="25400" tIns="25400" rIns="25400" bIns="25400" anchor="b">
            <a:normAutofit/>
          </a:bodyPr>
          <a:lstStyle>
            <a:lvl1pPr defTabSz="412750">
              <a:defRPr sz="4200">
                <a:latin typeface="Helvetica Neue Medium"/>
                <a:ea typeface="Helvetica Neue Medium"/>
                <a:cs typeface="Helvetica Neue Medium"/>
                <a:sym typeface="Helvetica Neue Medium"/>
              </a:defRPr>
            </a:lvl1pPr>
          </a:lstStyle>
          <a:p>
            <a:r>
              <a:t>Title Text</a:t>
            </a:r>
          </a:p>
        </p:txBody>
      </p:sp>
      <p:sp>
        <p:nvSpPr>
          <p:cNvPr id="38" name="Body Level One…"/>
          <p:cNvSpPr txBox="1">
            <a:spLocks noGrp="1"/>
          </p:cNvSpPr>
          <p:nvPr>
            <p:ph type="body" sz="quarter" idx="1"/>
          </p:nvPr>
        </p:nvSpPr>
        <p:spPr>
          <a:xfrm>
            <a:off x="825500" y="3263900"/>
            <a:ext cx="5111750" cy="2863850"/>
          </a:xfrm>
          <a:prstGeom prst="rect">
            <a:avLst/>
          </a:prstGeom>
        </p:spPr>
        <p:txBody>
          <a:bodyPr lIns="25400" tIns="25400" rIns="25400" bIns="25400">
            <a:normAutofit/>
          </a:bodyPr>
          <a:lstStyle>
            <a:lvl1pPr marL="0" indent="0" algn="ctr" defTabSz="412750">
              <a:spcBef>
                <a:spcPts val="0"/>
              </a:spcBef>
              <a:buSzTx/>
              <a:buFontTx/>
              <a:buNone/>
              <a:defRPr sz="2600">
                <a:latin typeface="Helvetica Neue"/>
                <a:ea typeface="Helvetica Neue"/>
                <a:cs typeface="Helvetica Neue"/>
                <a:sym typeface="Helvetica Neue"/>
              </a:defRPr>
            </a:lvl1pPr>
            <a:lvl2pPr marL="0" indent="0" algn="ctr" defTabSz="412750">
              <a:spcBef>
                <a:spcPts val="0"/>
              </a:spcBef>
              <a:buSzTx/>
              <a:buFontTx/>
              <a:buNone/>
              <a:defRPr sz="2600">
                <a:latin typeface="Helvetica Neue"/>
                <a:ea typeface="Helvetica Neue"/>
                <a:cs typeface="Helvetica Neue"/>
                <a:sym typeface="Helvetica Neue"/>
              </a:defRPr>
            </a:lvl2pPr>
            <a:lvl3pPr marL="0" indent="0" algn="ctr" defTabSz="412750">
              <a:spcBef>
                <a:spcPts val="0"/>
              </a:spcBef>
              <a:buSzTx/>
              <a:buFontTx/>
              <a:buNone/>
              <a:defRPr sz="2600">
                <a:latin typeface="Helvetica Neue"/>
                <a:ea typeface="Helvetica Neue"/>
                <a:cs typeface="Helvetica Neue"/>
                <a:sym typeface="Helvetica Neue"/>
              </a:defRPr>
            </a:lvl3pPr>
            <a:lvl4pPr marL="0" indent="0" algn="ctr" defTabSz="412750">
              <a:spcBef>
                <a:spcPts val="0"/>
              </a:spcBef>
              <a:buSzTx/>
              <a:buFontTx/>
              <a:buNone/>
              <a:defRPr sz="2600">
                <a:latin typeface="Helvetica Neue"/>
                <a:ea typeface="Helvetica Neue"/>
                <a:cs typeface="Helvetica Neue"/>
                <a:sym typeface="Helvetica Neue"/>
              </a:defRPr>
            </a:lvl4pPr>
            <a:lvl5pPr marL="0" indent="0" algn="ctr" defTabSz="412750">
              <a:spcBef>
                <a:spcPts val="0"/>
              </a:spcBef>
              <a:buSzTx/>
              <a:buFontTx/>
              <a:buNone/>
              <a:defRPr sz="26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39" name="Slide Number"/>
          <p:cNvSpPr txBox="1">
            <a:spLocks noGrp="1"/>
          </p:cNvSpPr>
          <p:nvPr>
            <p:ph type="sldNum" sz="quarter" idx="2"/>
          </p:nvPr>
        </p:nvSpPr>
        <p:spPr>
          <a:xfrm>
            <a:off x="5976340" y="6540500"/>
            <a:ext cx="232970" cy="236880"/>
          </a:xfrm>
          <a:prstGeom prst="rect">
            <a:avLst/>
          </a:prstGeom>
        </p:spPr>
        <p:txBody>
          <a:bodyPr lIns="25400" tIns="25400" rIns="25400" bIns="25400" anchor="t"/>
          <a:lstStyle>
            <a:lvl1pPr algn="ctr" defTabSz="412750">
              <a:defRPr>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Bullets &amp; Photo">
    <p:bg>
      <p:bgPr>
        <a:solidFill>
          <a:srgbClr val="FFFFFF"/>
        </a:solidFill>
        <a:effectLst/>
      </p:bgPr>
    </p:bg>
    <p:spTree>
      <p:nvGrpSpPr>
        <p:cNvPr id="1" name=""/>
        <p:cNvGrpSpPr/>
        <p:nvPr/>
      </p:nvGrpSpPr>
      <p:grpSpPr>
        <a:xfrm>
          <a:off x="0" y="0"/>
          <a:ext cx="0" cy="0"/>
          <a:chOff x="0" y="0"/>
          <a:chExt cx="0" cy="0"/>
        </a:xfrm>
      </p:grpSpPr>
      <p:sp>
        <p:nvSpPr>
          <p:cNvPr id="46" name="Sandy path between two hills leading to the ocean"/>
          <p:cNvSpPr>
            <a:spLocks noGrp="1"/>
          </p:cNvSpPr>
          <p:nvPr>
            <p:ph type="pic" sz="half" idx="21"/>
          </p:nvPr>
        </p:nvSpPr>
        <p:spPr>
          <a:xfrm>
            <a:off x="5480050" y="1574800"/>
            <a:ext cx="6972300" cy="4648200"/>
          </a:xfrm>
          <a:prstGeom prst="rect">
            <a:avLst/>
          </a:prstGeom>
        </p:spPr>
        <p:txBody>
          <a:bodyPr lIns="91439" rIns="91439"/>
          <a:lstStyle/>
          <a:p>
            <a:endParaRPr/>
          </a:p>
        </p:txBody>
      </p:sp>
      <p:sp>
        <p:nvSpPr>
          <p:cNvPr id="47" name="Title Text"/>
          <p:cNvSpPr txBox="1">
            <a:spLocks noGrp="1"/>
          </p:cNvSpPr>
          <p:nvPr>
            <p:ph type="title"/>
          </p:nvPr>
        </p:nvSpPr>
        <p:spPr>
          <a:xfrm>
            <a:off x="844550" y="177800"/>
            <a:ext cx="10502900" cy="1143000"/>
          </a:xfrm>
          <a:prstGeom prst="rect">
            <a:avLst/>
          </a:prstGeom>
        </p:spPr>
        <p:txBody>
          <a:bodyPr lIns="25400" tIns="25400" rIns="25400" bIns="25400">
            <a:normAutofit/>
          </a:bodyPr>
          <a:lstStyle>
            <a:lvl1pPr defTabSz="412750">
              <a:defRPr sz="5600">
                <a:latin typeface="Helvetica Neue Medium"/>
                <a:ea typeface="Helvetica Neue Medium"/>
                <a:cs typeface="Helvetica Neue Medium"/>
                <a:sym typeface="Helvetica Neue Medium"/>
              </a:defRPr>
            </a:lvl1pPr>
          </a:lstStyle>
          <a:p>
            <a:r>
              <a:t>Title Text</a:t>
            </a:r>
          </a:p>
        </p:txBody>
      </p:sp>
      <p:sp>
        <p:nvSpPr>
          <p:cNvPr id="48" name="Body Level One…"/>
          <p:cNvSpPr txBox="1">
            <a:spLocks noGrp="1"/>
          </p:cNvSpPr>
          <p:nvPr>
            <p:ph type="body" sz="half" idx="1"/>
          </p:nvPr>
        </p:nvSpPr>
        <p:spPr>
          <a:xfrm>
            <a:off x="844550" y="1574800"/>
            <a:ext cx="5111750" cy="4648200"/>
          </a:xfrm>
          <a:prstGeom prst="rect">
            <a:avLst/>
          </a:prstGeom>
        </p:spPr>
        <p:txBody>
          <a:bodyPr lIns="25400" tIns="25400" rIns="25400" bIns="25400" anchor="ctr">
            <a:normAutofit/>
          </a:bodyPr>
          <a:lstStyle>
            <a:lvl1pPr marL="264694" indent="-264694" defTabSz="412750">
              <a:spcBef>
                <a:spcPts val="2200"/>
              </a:spcBef>
              <a:buSzPct val="125000"/>
              <a:buFontTx/>
              <a:defRPr sz="1800">
                <a:latin typeface="Helvetica Neue"/>
                <a:ea typeface="Helvetica Neue"/>
                <a:cs typeface="Helvetica Neue"/>
                <a:sym typeface="Helvetica Neue"/>
              </a:defRPr>
            </a:lvl1pPr>
            <a:lvl2pPr marL="823494" indent="-264694" defTabSz="412750">
              <a:spcBef>
                <a:spcPts val="2200"/>
              </a:spcBef>
              <a:buSzPct val="125000"/>
              <a:buFontTx/>
              <a:buChar char="•"/>
              <a:defRPr sz="1800">
                <a:latin typeface="Helvetica Neue"/>
                <a:ea typeface="Helvetica Neue"/>
                <a:cs typeface="Helvetica Neue"/>
                <a:sym typeface="Helvetica Neue"/>
              </a:defRPr>
            </a:lvl2pPr>
            <a:lvl3pPr marL="1382294" indent="-264694" defTabSz="412750">
              <a:spcBef>
                <a:spcPts val="2200"/>
              </a:spcBef>
              <a:buSzPct val="125000"/>
              <a:buFontTx/>
              <a:defRPr sz="1800">
                <a:latin typeface="Helvetica Neue"/>
                <a:ea typeface="Helvetica Neue"/>
                <a:cs typeface="Helvetica Neue"/>
                <a:sym typeface="Helvetica Neue"/>
              </a:defRPr>
            </a:lvl3pPr>
            <a:lvl4pPr marL="1941094" indent="-264694" defTabSz="412750">
              <a:spcBef>
                <a:spcPts val="2200"/>
              </a:spcBef>
              <a:buSzPct val="125000"/>
              <a:buFontTx/>
              <a:buChar char="•"/>
              <a:defRPr sz="1800">
                <a:latin typeface="Helvetica Neue"/>
                <a:ea typeface="Helvetica Neue"/>
                <a:cs typeface="Helvetica Neue"/>
                <a:sym typeface="Helvetica Neue"/>
              </a:defRPr>
            </a:lvl4pPr>
            <a:lvl5pPr marL="2499894" indent="-264694" defTabSz="412750">
              <a:spcBef>
                <a:spcPts val="2200"/>
              </a:spcBef>
              <a:buSzPct val="125000"/>
              <a:buFontTx/>
              <a:buChar char="•"/>
              <a:defRPr sz="1800">
                <a:latin typeface="Helvetica Neue"/>
                <a:ea typeface="Helvetica Neue"/>
                <a:cs typeface="Helvetica Neue"/>
                <a:sym typeface="Helvetica Neue"/>
              </a:defRPr>
            </a:lvl5pPr>
          </a:lstStyle>
          <a:p>
            <a:r>
              <a:t>Body Level One</a:t>
            </a:r>
          </a:p>
          <a:p>
            <a:pPr lvl="1"/>
            <a:r>
              <a:t>Body Level Two</a:t>
            </a:r>
          </a:p>
          <a:p>
            <a:pPr lvl="2"/>
            <a:r>
              <a:t>Body Level Three</a:t>
            </a:r>
          </a:p>
          <a:p>
            <a:pPr lvl="3"/>
            <a:r>
              <a:t>Body Level Four</a:t>
            </a:r>
          </a:p>
          <a:p>
            <a:pPr lvl="4"/>
            <a:r>
              <a:t>Body Level Five</a:t>
            </a:r>
          </a:p>
        </p:txBody>
      </p:sp>
      <p:sp>
        <p:nvSpPr>
          <p:cNvPr id="49" name="Slide Number"/>
          <p:cNvSpPr txBox="1">
            <a:spLocks noGrp="1"/>
          </p:cNvSpPr>
          <p:nvPr>
            <p:ph type="sldNum" sz="quarter" idx="2"/>
          </p:nvPr>
        </p:nvSpPr>
        <p:spPr>
          <a:xfrm>
            <a:off x="5976340" y="6540500"/>
            <a:ext cx="232970" cy="236880"/>
          </a:xfrm>
          <a:prstGeom prst="rect">
            <a:avLst/>
          </a:prstGeom>
        </p:spPr>
        <p:txBody>
          <a:bodyPr lIns="25400" tIns="25400" rIns="25400" bIns="25400" anchor="t"/>
          <a:lstStyle>
            <a:lvl1pPr algn="ctr" defTabSz="412750">
              <a:defRPr>
                <a:latin typeface="Helvetica Neue Light"/>
                <a:ea typeface="Helvetica Neue Light"/>
                <a:cs typeface="Helvetica Neue Light"/>
                <a:sym typeface="Helvetica Neue Light"/>
              </a:defRPr>
            </a:lvl1p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lank">
    <p:bg>
      <p:bgPr>
        <a:solidFill>
          <a:srgbClr val="FFFFFF"/>
        </a:solidFill>
        <a:effectLst/>
      </p:bgPr>
    </p:bg>
    <p:spTree>
      <p:nvGrpSpPr>
        <p:cNvPr id="1" name=""/>
        <p:cNvGrpSpPr/>
        <p:nvPr/>
      </p:nvGrpSpPr>
      <p:grpSpPr>
        <a:xfrm>
          <a:off x="0" y="0"/>
          <a:ext cx="0" cy="0"/>
          <a:chOff x="0" y="0"/>
          <a:chExt cx="0" cy="0"/>
        </a:xfrm>
      </p:grpSpPr>
      <p:sp>
        <p:nvSpPr>
          <p:cNvPr id="56" name="Slide Number"/>
          <p:cNvSpPr txBox="1">
            <a:spLocks noGrp="1"/>
          </p:cNvSpPr>
          <p:nvPr>
            <p:ph type="sldNum" sz="quarter" idx="2"/>
          </p:nvPr>
        </p:nvSpPr>
        <p:spPr>
          <a:xfrm>
            <a:off x="5997574" y="6540499"/>
            <a:ext cx="190603" cy="187301"/>
          </a:xfrm>
          <a:prstGeom prst="rect">
            <a:avLst/>
          </a:prstGeom>
        </p:spPr>
        <p:txBody>
          <a:bodyPr lIns="25400" tIns="25400" rIns="25400" bIns="25400" anchor="b"/>
          <a:lstStyle>
            <a:lvl1pPr algn="ctr" defTabSz="292100">
              <a:defRPr sz="900">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bg>
      <p:bgPr>
        <a:solidFill>
          <a:srgbClr val="FFFFFF"/>
        </a:solidFill>
        <a:effectLst/>
      </p:bgPr>
    </p:bg>
    <p:spTree>
      <p:nvGrpSpPr>
        <p:cNvPr id="1" name=""/>
        <p:cNvGrpSpPr/>
        <p:nvPr/>
      </p:nvGrpSpPr>
      <p:grpSpPr>
        <a:xfrm>
          <a:off x="0" y="0"/>
          <a:ext cx="0" cy="0"/>
          <a:chOff x="0" y="0"/>
          <a:chExt cx="0" cy="0"/>
        </a:xfrm>
      </p:grpSpPr>
      <p:sp>
        <p:nvSpPr>
          <p:cNvPr id="63" name="Slide Number"/>
          <p:cNvSpPr txBox="1">
            <a:spLocks noGrp="1"/>
          </p:cNvSpPr>
          <p:nvPr>
            <p:ph type="sldNum" sz="quarter" idx="2"/>
          </p:nvPr>
        </p:nvSpPr>
        <p:spPr>
          <a:xfrm>
            <a:off x="5997574" y="6540499"/>
            <a:ext cx="190603" cy="187301"/>
          </a:xfrm>
          <a:prstGeom prst="rect">
            <a:avLst/>
          </a:prstGeom>
        </p:spPr>
        <p:txBody>
          <a:bodyPr lIns="25400" tIns="25400" rIns="25400" bIns="25400" anchor="b"/>
          <a:lstStyle>
            <a:lvl1pPr algn="ctr" defTabSz="292100">
              <a:defRPr sz="900">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slide-062">
    <p:bg>
      <p:bgPr>
        <a:solidFill>
          <a:srgbClr val="FFFFFF"/>
        </a:solidFill>
        <a:effectLst/>
      </p:bgPr>
    </p:bg>
    <p:spTree>
      <p:nvGrpSpPr>
        <p:cNvPr id="1" name=""/>
        <p:cNvGrpSpPr/>
        <p:nvPr/>
      </p:nvGrpSpPr>
      <p:grpSpPr>
        <a:xfrm>
          <a:off x="0" y="0"/>
          <a:ext cx="0" cy="0"/>
          <a:chOff x="0" y="0"/>
          <a:chExt cx="0" cy="0"/>
        </a:xfrm>
      </p:grpSpPr>
      <p:sp>
        <p:nvSpPr>
          <p:cNvPr id="70" name="Slide Number"/>
          <p:cNvSpPr txBox="1">
            <a:spLocks noGrp="1"/>
          </p:cNvSpPr>
          <p:nvPr>
            <p:ph type="sldNum" sz="quarter" idx="2"/>
          </p:nvPr>
        </p:nvSpPr>
        <p:spPr>
          <a:xfrm>
            <a:off x="10924479" y="6159500"/>
            <a:ext cx="261215" cy="266700"/>
          </a:xfrm>
          <a:prstGeom prst="rect">
            <a:avLst/>
          </a:prstGeom>
        </p:spPr>
        <p:txBody>
          <a:bodyPr lIns="25400" tIns="25400" rIns="25400" bIns="25400" anchor="t"/>
          <a:lstStyle>
            <a:lvl1pPr algn="l" defTabSz="412750">
              <a:lnSpc>
                <a:spcPct val="120000"/>
              </a:lnSpc>
              <a:defRPr sz="1400">
                <a:solidFill>
                  <a:srgbClr val="009193"/>
                </a:solidFill>
                <a:latin typeface="Helvetica Light"/>
                <a:ea typeface="Helvetica Light"/>
                <a:cs typeface="Helvetica Light"/>
                <a:sym typeface="Helvetica Light"/>
              </a:defRPr>
            </a:lvl1pPr>
          </a:lstStyle>
          <a:p>
            <a:fld id="{86CB4B4D-7CA3-9044-876B-883B54F8677D}" type="slidenum">
              <a:t>‹#›</a:t>
            </a:fld>
            <a:endParaRPr/>
          </a:p>
        </p:txBody>
      </p:sp>
      <p:sp>
        <p:nvSpPr>
          <p:cNvPr id="71" name="Shape 674"/>
          <p:cNvSpPr>
            <a:spLocks noGrp="1"/>
          </p:cNvSpPr>
          <p:nvPr>
            <p:ph type="pic" sz="quarter" idx="21"/>
          </p:nvPr>
        </p:nvSpPr>
        <p:spPr>
          <a:xfrm>
            <a:off x="7814225" y="2845810"/>
            <a:ext cx="2230853" cy="2236565"/>
          </a:xfrm>
          <a:prstGeom prst="rect">
            <a:avLst/>
          </a:prstGeom>
        </p:spPr>
        <p:txBody>
          <a:bodyPr lIns="91439" rIns="91439"/>
          <a:lstStyle/>
          <a:p>
            <a:endParaRPr/>
          </a:p>
        </p:txBody>
      </p:sp>
      <p:sp>
        <p:nvSpPr>
          <p:cNvPr id="72" name="Shape 674"/>
          <p:cNvSpPr>
            <a:spLocks noGrp="1"/>
          </p:cNvSpPr>
          <p:nvPr>
            <p:ph type="pic" sz="quarter" idx="22"/>
          </p:nvPr>
        </p:nvSpPr>
        <p:spPr>
          <a:xfrm>
            <a:off x="9490301" y="1253847"/>
            <a:ext cx="2230853" cy="2236565"/>
          </a:xfrm>
          <a:prstGeom prst="rect">
            <a:avLst/>
          </a:prstGeom>
        </p:spPr>
        <p:txBody>
          <a:bodyPr lIns="91439" rIns="91439"/>
          <a:lstStyle/>
          <a:p>
            <a:endParaRPr/>
          </a:p>
        </p:txBody>
      </p:sp>
      <p:sp>
        <p:nvSpPr>
          <p:cNvPr id="73" name="Shape 674"/>
          <p:cNvSpPr>
            <a:spLocks noGrp="1"/>
          </p:cNvSpPr>
          <p:nvPr>
            <p:ph type="pic" sz="quarter" idx="23"/>
          </p:nvPr>
        </p:nvSpPr>
        <p:spPr>
          <a:xfrm>
            <a:off x="6125793" y="1253847"/>
            <a:ext cx="2230853" cy="2236565"/>
          </a:xfrm>
          <a:prstGeom prst="rect">
            <a:avLst/>
          </a:prstGeom>
        </p:spPr>
        <p:txBody>
          <a:bodyPr lIns="91439" rIns="91439"/>
          <a:lstStyle/>
          <a:p>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amp; Bullets">
    <p:bg>
      <p:bgPr>
        <a:solidFill>
          <a:srgbClr val="FFFFFF"/>
        </a:solidFill>
        <a:effectLst/>
      </p:bgPr>
    </p:bg>
    <p:spTree>
      <p:nvGrpSpPr>
        <p:cNvPr id="1" name=""/>
        <p:cNvGrpSpPr/>
        <p:nvPr/>
      </p:nvGrpSpPr>
      <p:grpSpPr>
        <a:xfrm>
          <a:off x="0" y="0"/>
          <a:ext cx="0" cy="0"/>
          <a:chOff x="0" y="0"/>
          <a:chExt cx="0" cy="0"/>
        </a:xfrm>
      </p:grpSpPr>
      <p:sp>
        <p:nvSpPr>
          <p:cNvPr id="80" name="Slide Title"/>
          <p:cNvSpPr txBox="1">
            <a:spLocks noGrp="1"/>
          </p:cNvSpPr>
          <p:nvPr>
            <p:ph type="title" hasCustomPrompt="1"/>
          </p:nvPr>
        </p:nvSpPr>
        <p:spPr>
          <a:xfrm>
            <a:off x="603250" y="539750"/>
            <a:ext cx="10985500" cy="716582"/>
          </a:xfrm>
          <a:prstGeom prst="rect">
            <a:avLst/>
          </a:prstGeom>
        </p:spPr>
        <p:txBody>
          <a:bodyPr lIns="25400" tIns="25400" rIns="25400" bIns="25400" anchor="t">
            <a:normAutofit/>
          </a:bodyPr>
          <a:lstStyle>
            <a:lvl1pPr algn="l" defTabSz="1219169">
              <a:lnSpc>
                <a:spcPct val="80000"/>
              </a:lnSpc>
              <a:defRPr sz="4200" b="1" spc="-84">
                <a:latin typeface="Gilroy Bold"/>
                <a:ea typeface="Gilroy Bold"/>
                <a:cs typeface="Gilroy Bold"/>
                <a:sym typeface="Gilroy"/>
              </a:defRPr>
            </a:lvl1pPr>
          </a:lstStyle>
          <a:p>
            <a:r>
              <a:t>Slide Title</a:t>
            </a:r>
          </a:p>
        </p:txBody>
      </p:sp>
      <p:sp>
        <p:nvSpPr>
          <p:cNvPr id="81" name="Slide Subtitle"/>
          <p:cNvSpPr txBox="1">
            <a:spLocks noGrp="1"/>
          </p:cNvSpPr>
          <p:nvPr>
            <p:ph type="body" sz="quarter" idx="21" hasCustomPrompt="1"/>
          </p:nvPr>
        </p:nvSpPr>
        <p:spPr>
          <a:xfrm>
            <a:off x="603250" y="1186481"/>
            <a:ext cx="10985500" cy="467390"/>
          </a:xfrm>
          <a:prstGeom prst="rect">
            <a:avLst/>
          </a:prstGeom>
          <a:ln w="3175"/>
        </p:spPr>
        <p:txBody>
          <a:bodyPr lIns="22859" tIns="22859" rIns="22859" bIns="22859">
            <a:normAutofit/>
          </a:bodyPr>
          <a:lstStyle>
            <a:lvl1pPr marL="0" indent="0" defTabSz="412750">
              <a:spcBef>
                <a:spcPts val="0"/>
              </a:spcBef>
              <a:buSzTx/>
              <a:buFontTx/>
              <a:buNone/>
              <a:defRPr sz="2600" b="1">
                <a:latin typeface="Gilroy Bold"/>
                <a:ea typeface="Gilroy Bold"/>
                <a:cs typeface="Gilroy Bold"/>
                <a:sym typeface="Gilroy"/>
              </a:defRPr>
            </a:lvl1pPr>
          </a:lstStyle>
          <a:p>
            <a:r>
              <a:t>Slide Subtitle</a:t>
            </a:r>
          </a:p>
        </p:txBody>
      </p:sp>
      <p:sp>
        <p:nvSpPr>
          <p:cNvPr id="82" name="Body Level One…"/>
          <p:cNvSpPr txBox="1">
            <a:spLocks noGrp="1"/>
          </p:cNvSpPr>
          <p:nvPr>
            <p:ph type="body" idx="1" hasCustomPrompt="1"/>
          </p:nvPr>
        </p:nvSpPr>
        <p:spPr>
          <a:xfrm>
            <a:off x="603250" y="2124252"/>
            <a:ext cx="10985500" cy="4128006"/>
          </a:xfrm>
          <a:prstGeom prst="rect">
            <a:avLst/>
          </a:prstGeom>
        </p:spPr>
        <p:txBody>
          <a:bodyPr lIns="25400" tIns="25400" rIns="25400" bIns="25400">
            <a:normAutofit/>
          </a:bodyPr>
          <a:lstStyle>
            <a:lvl1pPr marL="304800" indent="-304800" defTabSz="1219169">
              <a:lnSpc>
                <a:spcPct val="90000"/>
              </a:lnSpc>
              <a:spcBef>
                <a:spcPts val="2200"/>
              </a:spcBef>
              <a:buSzPct val="123000"/>
              <a:buFontTx/>
              <a:defRPr sz="2400">
                <a:latin typeface="Gilroy"/>
                <a:ea typeface="Gilroy"/>
                <a:cs typeface="Gilroy"/>
                <a:sym typeface="Gilroy"/>
              </a:defRPr>
            </a:lvl1pPr>
            <a:lvl2pPr marL="914400" indent="-304800" defTabSz="1219169">
              <a:lnSpc>
                <a:spcPct val="90000"/>
              </a:lnSpc>
              <a:spcBef>
                <a:spcPts val="2200"/>
              </a:spcBef>
              <a:buSzPct val="123000"/>
              <a:buFontTx/>
              <a:buChar char="•"/>
              <a:defRPr sz="2400">
                <a:latin typeface="Gilroy"/>
                <a:ea typeface="Gilroy"/>
                <a:cs typeface="Gilroy"/>
                <a:sym typeface="Gilroy"/>
              </a:defRPr>
            </a:lvl2pPr>
            <a:lvl3pPr marL="1524000" defTabSz="1219169">
              <a:lnSpc>
                <a:spcPct val="90000"/>
              </a:lnSpc>
              <a:spcBef>
                <a:spcPts val="2200"/>
              </a:spcBef>
              <a:buSzPct val="123000"/>
              <a:buFontTx/>
              <a:defRPr sz="2400">
                <a:latin typeface="Gilroy"/>
                <a:ea typeface="Gilroy"/>
                <a:cs typeface="Gilroy"/>
                <a:sym typeface="Gilroy"/>
              </a:defRPr>
            </a:lvl3pPr>
            <a:lvl4pPr marL="2133600" indent="-304800" defTabSz="1219169">
              <a:lnSpc>
                <a:spcPct val="90000"/>
              </a:lnSpc>
              <a:spcBef>
                <a:spcPts val="2200"/>
              </a:spcBef>
              <a:buSzPct val="123000"/>
              <a:buFontTx/>
              <a:buChar char="•"/>
              <a:defRPr sz="2400">
                <a:latin typeface="Gilroy"/>
                <a:ea typeface="Gilroy"/>
                <a:cs typeface="Gilroy"/>
                <a:sym typeface="Gilroy"/>
              </a:defRPr>
            </a:lvl4pPr>
            <a:lvl5pPr marL="2743200" indent="-304800" defTabSz="1219169">
              <a:lnSpc>
                <a:spcPct val="90000"/>
              </a:lnSpc>
              <a:spcBef>
                <a:spcPts val="2200"/>
              </a:spcBef>
              <a:buSzPct val="123000"/>
              <a:buFontTx/>
              <a:buChar char="•"/>
              <a:defRPr sz="2400">
                <a:latin typeface="Gilroy"/>
                <a:ea typeface="Gilroy"/>
                <a:cs typeface="Gilroy"/>
                <a:sym typeface="Gilroy"/>
              </a:defRPr>
            </a:lvl5pPr>
          </a:lstStyle>
          <a:p>
            <a:r>
              <a:t>Slide bullet text</a:t>
            </a:r>
          </a:p>
          <a:p>
            <a:pPr lvl="1"/>
            <a:endParaRPr/>
          </a:p>
          <a:p>
            <a:pPr lvl="2"/>
            <a:endParaRPr/>
          </a:p>
          <a:p>
            <a:pPr lvl="3"/>
            <a:endParaRPr/>
          </a:p>
          <a:p>
            <a:pPr lvl="4"/>
            <a:endParaRPr/>
          </a:p>
        </p:txBody>
      </p:sp>
      <p:sp>
        <p:nvSpPr>
          <p:cNvPr id="83" name="Slide Number"/>
          <p:cNvSpPr txBox="1">
            <a:spLocks noGrp="1"/>
          </p:cNvSpPr>
          <p:nvPr>
            <p:ph type="sldNum" sz="quarter" idx="2"/>
          </p:nvPr>
        </p:nvSpPr>
        <p:spPr>
          <a:xfrm>
            <a:off x="5997574" y="6540499"/>
            <a:ext cx="190603" cy="187301"/>
          </a:xfrm>
          <a:prstGeom prst="rect">
            <a:avLst/>
          </a:prstGeom>
        </p:spPr>
        <p:txBody>
          <a:bodyPr lIns="25400" tIns="25400" rIns="25400" bIns="25400" anchor="b"/>
          <a:lstStyle>
            <a:lvl1pPr algn="ctr" defTabSz="292100">
              <a:defRPr sz="900">
                <a:latin typeface="Helvetica Neue"/>
                <a:ea typeface="Helvetica Neue"/>
                <a:cs typeface="Helvetica Neue"/>
                <a:sym typeface="Helvetica Neue"/>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5892800" y="6172200"/>
            <a:ext cx="2844800" cy="368301"/>
          </a:xfrm>
          <a:prstGeom prst="rect">
            <a:avLst/>
          </a:prstGeom>
          <a:ln w="12700">
            <a:miter lim="400000"/>
          </a:ln>
        </p:spPr>
        <p:txBody>
          <a:bodyPr wrap="none" lIns="45719" rIns="45719" anchor="ctr">
            <a:spAutoFit/>
          </a:bodyPr>
          <a:lstStyle>
            <a:lvl1pPr algn="r">
              <a:defRPr sz="12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Arial"/>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Arial"/>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Arial"/>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Arial"/>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Arial"/>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Arial"/>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Arial"/>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Arial"/>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Arial"/>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Arial"/>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mailto:evalds.urtans@rtu.lv"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tif"/></Relationships>
</file>

<file path=ppt/slides/_rels/slide11.xml.rels><?xml version="1.0" encoding="UTF-8" standalone="yes"?>
<Relationships xmlns="http://schemas.openxmlformats.org/package/2006/relationships"><Relationship Id="rId2" Type="http://schemas.openxmlformats.org/officeDocument/2006/relationships/image" Target="../media/image14.tif"/><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6.tif"/><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8.tif"/><Relationship Id="rId2" Type="http://schemas.openxmlformats.org/officeDocument/2006/relationships/image" Target="../media/image17.tif"/><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0.tif"/><Relationship Id="rId2" Type="http://schemas.openxmlformats.org/officeDocument/2006/relationships/image" Target="../media/image19.t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t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3.tif"/><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4.ti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ti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7.ti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8" name="Object 1"/>
          <p:cNvSpPr txBox="1"/>
          <p:nvPr/>
        </p:nvSpPr>
        <p:spPr>
          <a:xfrm>
            <a:off x="4494676" y="1878279"/>
            <a:ext cx="7583814" cy="13655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nSpc>
                <a:spcPts val="5400"/>
              </a:lnSpc>
              <a:defRPr sz="4300">
                <a:solidFill>
                  <a:srgbClr val="2A2921"/>
                </a:solidFill>
                <a:latin typeface="Gilroy"/>
                <a:ea typeface="Gilroy"/>
                <a:cs typeface="Gilroy"/>
                <a:sym typeface="Gilroy"/>
              </a:defRPr>
            </a:pPr>
            <a:r>
              <a:t>Kuram vajadzīgs skolotājs, </a:t>
            </a:r>
            <a:br/>
            <a:r>
              <a:t>ja MI tev var iemācīt visu?</a:t>
            </a:r>
          </a:p>
        </p:txBody>
      </p:sp>
      <p:sp>
        <p:nvSpPr>
          <p:cNvPr id="229" name="Object 2"/>
          <p:cNvSpPr txBox="1"/>
          <p:nvPr/>
        </p:nvSpPr>
        <p:spPr>
          <a:xfrm>
            <a:off x="4494676" y="4464298"/>
            <a:ext cx="7583814" cy="9006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nSpc>
                <a:spcPts val="2200"/>
              </a:lnSpc>
              <a:spcBef>
                <a:spcPts val="500"/>
              </a:spcBef>
              <a:defRPr>
                <a:solidFill>
                  <a:srgbClr val="2A2921"/>
                </a:solidFill>
                <a:latin typeface="Montserrat"/>
                <a:ea typeface="Montserrat"/>
                <a:cs typeface="Montserrat"/>
                <a:sym typeface="Montserrat"/>
              </a:defRPr>
            </a:pPr>
            <a:r>
              <a:rPr>
                <a:latin typeface="Gilroy"/>
                <a:ea typeface="Gilroy"/>
                <a:cs typeface="Gilroy"/>
                <a:sym typeface="Gilroy"/>
              </a:rPr>
              <a:t>Asoc. Prof., Vadošais pētnieks un Uzņēmējs</a:t>
            </a:r>
          </a:p>
          <a:p>
            <a:pPr>
              <a:lnSpc>
                <a:spcPts val="2200"/>
              </a:lnSpc>
              <a:spcBef>
                <a:spcPts val="500"/>
              </a:spcBef>
              <a:defRPr>
                <a:solidFill>
                  <a:srgbClr val="2A2921"/>
                </a:solidFill>
                <a:latin typeface="Montserrat"/>
                <a:ea typeface="Montserrat"/>
                <a:cs typeface="Montserrat"/>
                <a:sym typeface="Montserrat"/>
              </a:defRPr>
            </a:pPr>
            <a:r>
              <a:rPr>
                <a:latin typeface="Gilroy"/>
                <a:ea typeface="Gilroy"/>
                <a:cs typeface="Gilroy"/>
                <a:sym typeface="Gilroy"/>
              </a:rPr>
              <a:t>Ēvalds Urtāns</a:t>
            </a:r>
            <a:br/>
            <a:r>
              <a:rPr u="sng">
                <a:solidFill>
                  <a:srgbClr val="0000FF"/>
                </a:solidFill>
                <a:uFill>
                  <a:solidFill>
                    <a:srgbClr val="0000FF"/>
                  </a:solidFill>
                </a:uFill>
                <a:latin typeface="Gilroy"/>
                <a:ea typeface="Gilroy"/>
                <a:cs typeface="Gilroy"/>
                <a:sym typeface="Gilroy"/>
                <a:hlinkClick r:id="rId2"/>
              </a:rPr>
              <a:t>evalds.urtans@rtu.lv</a:t>
            </a:r>
          </a:p>
        </p:txBody>
      </p:sp>
      <p:sp>
        <p:nvSpPr>
          <p:cNvPr id="230" name="Object 3"/>
          <p:cNvSpPr/>
          <p:nvPr/>
        </p:nvSpPr>
        <p:spPr>
          <a:xfrm>
            <a:off x="0" y="-1"/>
            <a:ext cx="4113771" cy="6856288"/>
          </a:xfrm>
          <a:prstGeom prst="rect">
            <a:avLst/>
          </a:prstGeom>
          <a:solidFill>
            <a:srgbClr val="F0D2A1"/>
          </a:solidFill>
          <a:ln w="12700">
            <a:miter lim="400000"/>
          </a:ln>
        </p:spPr>
        <p:txBody>
          <a:bodyPr lIns="45719" rIns="45719"/>
          <a:lstStyle/>
          <a:p>
            <a:endParaRPr/>
          </a:p>
        </p:txBody>
      </p:sp>
      <p:pic>
        <p:nvPicPr>
          <p:cNvPr id="231" name="Object 4" descr="Object 4"/>
          <p:cNvPicPr>
            <a:picLocks noChangeAspect="1"/>
          </p:cNvPicPr>
          <p:nvPr/>
        </p:nvPicPr>
        <p:blipFill>
          <a:blip r:embed="rId3"/>
          <a:stretch>
            <a:fillRect/>
          </a:stretch>
        </p:blipFill>
        <p:spPr>
          <a:xfrm>
            <a:off x="178279" y="422370"/>
            <a:ext cx="3757213" cy="6011546"/>
          </a:xfrm>
          <a:prstGeom prst="rect">
            <a:avLst/>
          </a:prstGeom>
          <a:ln w="12700">
            <a:miter lim="400000"/>
          </a:ln>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0F9FC"/>
        </a:solidFill>
        <a:effectLst/>
      </p:bgPr>
    </p:bg>
    <p:spTree>
      <p:nvGrpSpPr>
        <p:cNvPr id="1" name=""/>
        <p:cNvGrpSpPr/>
        <p:nvPr/>
      </p:nvGrpSpPr>
      <p:grpSpPr>
        <a:xfrm>
          <a:off x="0" y="0"/>
          <a:ext cx="0" cy="0"/>
          <a:chOff x="0" y="0"/>
          <a:chExt cx="0" cy="0"/>
        </a:xfrm>
      </p:grpSpPr>
      <p:pic>
        <p:nvPicPr>
          <p:cNvPr id="267" name="Image" descr="Image"/>
          <p:cNvPicPr>
            <a:picLocks noChangeAspect="1"/>
          </p:cNvPicPr>
          <p:nvPr/>
        </p:nvPicPr>
        <p:blipFill>
          <a:blip r:embed="rId3"/>
          <a:stretch>
            <a:fillRect/>
          </a:stretch>
        </p:blipFill>
        <p:spPr>
          <a:xfrm>
            <a:off x="435303" y="329792"/>
            <a:ext cx="5945956" cy="3433040"/>
          </a:xfrm>
          <a:prstGeom prst="rect">
            <a:avLst/>
          </a:prstGeom>
          <a:ln w="12700">
            <a:miter lim="400000"/>
          </a:ln>
        </p:spPr>
      </p:pic>
      <p:pic>
        <p:nvPicPr>
          <p:cNvPr id="268" name="Image" descr="Image"/>
          <p:cNvPicPr>
            <a:picLocks noChangeAspect="1"/>
          </p:cNvPicPr>
          <p:nvPr/>
        </p:nvPicPr>
        <p:blipFill>
          <a:blip r:embed="rId4"/>
          <a:srcRect r="7372"/>
          <a:stretch>
            <a:fillRect/>
          </a:stretch>
        </p:blipFill>
        <p:spPr>
          <a:xfrm>
            <a:off x="5359627" y="2287972"/>
            <a:ext cx="6733753" cy="4234994"/>
          </a:xfrm>
          <a:prstGeom prst="rect">
            <a:avLst/>
          </a:prstGeom>
          <a:ln w="12700">
            <a:miter lim="400000"/>
          </a:ln>
        </p:spPr>
      </p:pic>
      <p:pic>
        <p:nvPicPr>
          <p:cNvPr id="269" name="Logo (9).png" descr="Logo (9).png"/>
          <p:cNvPicPr>
            <a:picLocks noChangeAspect="1"/>
          </p:cNvPicPr>
          <p:nvPr/>
        </p:nvPicPr>
        <p:blipFill>
          <a:blip r:embed="rId5"/>
          <a:stretch>
            <a:fillRect/>
          </a:stretch>
        </p:blipFill>
        <p:spPr>
          <a:xfrm>
            <a:off x="483870" y="3902437"/>
            <a:ext cx="1923535" cy="524601"/>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11</a:t>
            </a:fld>
            <a:endParaRPr/>
          </a:p>
        </p:txBody>
      </p:sp>
      <p:pic>
        <p:nvPicPr>
          <p:cNvPr id="274" name="Image" descr="Image"/>
          <p:cNvPicPr>
            <a:picLocks noChangeAspect="1"/>
          </p:cNvPicPr>
          <p:nvPr/>
        </p:nvPicPr>
        <p:blipFill>
          <a:blip r:embed="rId2"/>
          <a:stretch>
            <a:fillRect/>
          </a:stretch>
        </p:blipFill>
        <p:spPr>
          <a:xfrm>
            <a:off x="1517525" y="1684"/>
            <a:ext cx="9156950" cy="6854632"/>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30909"/>
        </a:solidFill>
        <a:effectLst/>
      </p:bgPr>
    </p:bg>
    <p:spTree>
      <p:nvGrpSpPr>
        <p:cNvPr id="1" name=""/>
        <p:cNvGrpSpPr/>
        <p:nvPr/>
      </p:nvGrpSpPr>
      <p:grpSpPr>
        <a:xfrm>
          <a:off x="0" y="0"/>
          <a:ext cx="0" cy="0"/>
          <a:chOff x="0" y="0"/>
          <a:chExt cx="0" cy="0"/>
        </a:xfrm>
      </p:grpSpPr>
      <p:sp>
        <p:nvSpPr>
          <p:cNvPr id="27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12</a:t>
            </a:fld>
            <a:endParaRPr/>
          </a:p>
        </p:txBody>
      </p:sp>
      <p:pic>
        <p:nvPicPr>
          <p:cNvPr id="277" name="Image" descr="Image"/>
          <p:cNvPicPr>
            <a:picLocks noChangeAspect="1"/>
          </p:cNvPicPr>
          <p:nvPr/>
        </p:nvPicPr>
        <p:blipFill>
          <a:blip r:embed="rId2"/>
          <a:stretch>
            <a:fillRect/>
          </a:stretch>
        </p:blipFill>
        <p:spPr>
          <a:xfrm>
            <a:off x="0" y="785979"/>
            <a:ext cx="12192000" cy="5286042"/>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0F9FC"/>
        </a:solidFill>
        <a:effectLst/>
      </p:bgPr>
    </p:bg>
    <p:spTree>
      <p:nvGrpSpPr>
        <p:cNvPr id="1" name=""/>
        <p:cNvGrpSpPr/>
        <p:nvPr/>
      </p:nvGrpSpPr>
      <p:grpSpPr>
        <a:xfrm>
          <a:off x="0" y="0"/>
          <a:ext cx="0" cy="0"/>
          <a:chOff x="0" y="0"/>
          <a:chExt cx="0" cy="0"/>
        </a:xfrm>
      </p:grpSpPr>
      <p:sp>
        <p:nvSpPr>
          <p:cNvPr id="279" name="Object 1"/>
          <p:cNvSpPr txBox="1"/>
          <p:nvPr/>
        </p:nvSpPr>
        <p:spPr>
          <a:xfrm>
            <a:off x="2304093" y="2746247"/>
            <a:ext cx="7583814" cy="13655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p>
            <a:pPr>
              <a:lnSpc>
                <a:spcPts val="5400"/>
              </a:lnSpc>
              <a:defRPr sz="4300">
                <a:solidFill>
                  <a:srgbClr val="2A2921"/>
                </a:solidFill>
                <a:latin typeface="Gilroy"/>
                <a:ea typeface="Gilroy"/>
                <a:cs typeface="Gilroy"/>
                <a:sym typeface="Gilroy"/>
              </a:defRPr>
            </a:pPr>
            <a:r>
              <a:t>Kuram vajadzīgs cilvēks, </a:t>
            </a:r>
            <a:br/>
            <a:r>
              <a:t>ja MI var izdarīt visu?</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 name="Pirms GenAI"/>
          <p:cNvSpPr txBox="1">
            <a:spLocks noGrp="1"/>
          </p:cNvSpPr>
          <p:nvPr>
            <p:ph type="title"/>
          </p:nvPr>
        </p:nvSpPr>
        <p:spPr>
          <a:prstGeom prst="rect">
            <a:avLst/>
          </a:prstGeom>
        </p:spPr>
        <p:txBody>
          <a:bodyPr/>
          <a:lstStyle>
            <a:lvl1pPr>
              <a:defRPr>
                <a:latin typeface="Gilroy"/>
                <a:ea typeface="Gilroy"/>
                <a:cs typeface="Gilroy"/>
                <a:sym typeface="Gilroy"/>
              </a:defRPr>
            </a:lvl1pPr>
          </a:lstStyle>
          <a:p>
            <a:r>
              <a:t>Pirms GenAI</a:t>
            </a:r>
          </a:p>
        </p:txBody>
      </p:sp>
      <p:pic>
        <p:nvPicPr>
          <p:cNvPr id="284" name="Image" descr="Image"/>
          <p:cNvPicPr>
            <a:picLocks noChangeAspect="1"/>
          </p:cNvPicPr>
          <p:nvPr/>
        </p:nvPicPr>
        <p:blipFill>
          <a:blip r:embed="rId2"/>
          <a:stretch>
            <a:fillRect/>
          </a:stretch>
        </p:blipFill>
        <p:spPr>
          <a:xfrm>
            <a:off x="-77043" y="1503872"/>
            <a:ext cx="12192001" cy="4738689"/>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Pēc GenAI"/>
          <p:cNvSpPr txBox="1">
            <a:spLocks noGrp="1"/>
          </p:cNvSpPr>
          <p:nvPr>
            <p:ph type="title"/>
          </p:nvPr>
        </p:nvSpPr>
        <p:spPr>
          <a:prstGeom prst="rect">
            <a:avLst/>
          </a:prstGeom>
        </p:spPr>
        <p:txBody>
          <a:bodyPr/>
          <a:lstStyle>
            <a:lvl1pPr>
              <a:defRPr>
                <a:latin typeface="Gilroy"/>
                <a:ea typeface="Gilroy"/>
                <a:cs typeface="Gilroy"/>
                <a:sym typeface="Gilroy"/>
              </a:defRPr>
            </a:lvl1pPr>
          </a:lstStyle>
          <a:p>
            <a:r>
              <a:t>Pēc GenAI</a:t>
            </a:r>
          </a:p>
        </p:txBody>
      </p:sp>
      <p:pic>
        <p:nvPicPr>
          <p:cNvPr id="287" name="Image" descr="Image"/>
          <p:cNvPicPr>
            <a:picLocks noChangeAspect="1"/>
          </p:cNvPicPr>
          <p:nvPr/>
        </p:nvPicPr>
        <p:blipFill>
          <a:blip r:embed="rId2"/>
          <a:stretch>
            <a:fillRect/>
          </a:stretch>
        </p:blipFill>
        <p:spPr>
          <a:xfrm>
            <a:off x="936314" y="1210690"/>
            <a:ext cx="4550813" cy="5123334"/>
          </a:xfrm>
          <a:prstGeom prst="rect">
            <a:avLst/>
          </a:prstGeom>
          <a:ln w="12700">
            <a:miter lim="400000"/>
          </a:ln>
        </p:spPr>
      </p:pic>
      <p:pic>
        <p:nvPicPr>
          <p:cNvPr id="288" name="Image" descr="Image"/>
          <p:cNvPicPr>
            <a:picLocks noChangeAspect="1"/>
          </p:cNvPicPr>
          <p:nvPr/>
        </p:nvPicPr>
        <p:blipFill>
          <a:blip r:embed="rId3"/>
          <a:stretch>
            <a:fillRect/>
          </a:stretch>
        </p:blipFill>
        <p:spPr>
          <a:xfrm>
            <a:off x="6216587" y="1475114"/>
            <a:ext cx="5492250" cy="3662963"/>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16</a:t>
            </a:fld>
            <a:endParaRPr/>
          </a:p>
        </p:txBody>
      </p:sp>
      <p:pic>
        <p:nvPicPr>
          <p:cNvPr id="291" name="Image" descr="Image"/>
          <p:cNvPicPr>
            <a:picLocks noChangeAspect="1"/>
          </p:cNvPicPr>
          <p:nvPr/>
        </p:nvPicPr>
        <p:blipFill>
          <a:blip r:embed="rId2"/>
          <a:stretch>
            <a:fillRect/>
          </a:stretch>
        </p:blipFill>
        <p:spPr>
          <a:xfrm>
            <a:off x="1314070" y="2172687"/>
            <a:ext cx="6400801" cy="3600451"/>
          </a:xfrm>
          <a:prstGeom prst="rect">
            <a:avLst/>
          </a:prstGeom>
          <a:ln w="12700">
            <a:miter lim="400000"/>
          </a:ln>
        </p:spPr>
      </p:pic>
      <p:pic>
        <p:nvPicPr>
          <p:cNvPr id="292" name="Image" descr="Image"/>
          <p:cNvPicPr>
            <a:picLocks noChangeAspect="1"/>
          </p:cNvPicPr>
          <p:nvPr/>
        </p:nvPicPr>
        <p:blipFill>
          <a:blip r:embed="rId3"/>
          <a:stretch>
            <a:fillRect/>
          </a:stretch>
        </p:blipFill>
        <p:spPr>
          <a:xfrm>
            <a:off x="6633701" y="700463"/>
            <a:ext cx="4587987" cy="3333937"/>
          </a:xfrm>
          <a:prstGeom prst="rect">
            <a:avLst/>
          </a:prstGeom>
          <a:ln w="12700">
            <a:miter lim="400000"/>
          </a:ln>
        </p:spPr>
      </p:pic>
      <p:sp>
        <p:nvSpPr>
          <p:cNvPr id="293" name="10 gadi…"/>
          <p:cNvSpPr txBox="1"/>
          <p:nvPr/>
        </p:nvSpPr>
        <p:spPr>
          <a:xfrm>
            <a:off x="8641339" y="4207285"/>
            <a:ext cx="4889501" cy="92537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59" tIns="22859" rIns="22859" bIns="22859">
            <a:normAutofit/>
          </a:bodyPr>
          <a:lstStyle/>
          <a:p>
            <a:pPr defTabSz="412750">
              <a:defRPr sz="2600">
                <a:latin typeface="Gilroy"/>
                <a:ea typeface="Gilroy"/>
                <a:cs typeface="Gilroy"/>
                <a:sym typeface="Gilroy"/>
              </a:defRPr>
            </a:pPr>
            <a:r>
              <a:t>10 gadi</a:t>
            </a:r>
          </a:p>
          <a:p>
            <a:pPr defTabSz="412750">
              <a:defRPr sz="2600">
                <a:latin typeface="Gilroy"/>
                <a:ea typeface="Gilroy"/>
                <a:cs typeface="Gilroy"/>
                <a:sym typeface="Gilroy"/>
              </a:defRPr>
            </a:pPr>
            <a:r>
              <a:t>200m EUR</a:t>
            </a:r>
          </a:p>
        </p:txBody>
      </p:sp>
      <p:sp>
        <p:nvSpPr>
          <p:cNvPr id="294" name="Zemi apmāksāts darbs,…"/>
          <p:cNvSpPr txBox="1">
            <a:spLocks noGrp="1"/>
          </p:cNvSpPr>
          <p:nvPr>
            <p:ph type="title"/>
          </p:nvPr>
        </p:nvSpPr>
        <p:spPr>
          <a:prstGeom prst="rect">
            <a:avLst/>
          </a:prstGeom>
        </p:spPr>
        <p:txBody>
          <a:bodyPr/>
          <a:lstStyle/>
          <a:p>
            <a:pPr defTabSz="707118">
              <a:defRPr sz="2435" b="0" spc="-48">
                <a:solidFill>
                  <a:srgbClr val="000000"/>
                </a:solidFill>
                <a:latin typeface="Gilroy"/>
                <a:ea typeface="Gilroy"/>
                <a:cs typeface="Gilroy"/>
                <a:sym typeface="Gilroy"/>
              </a:defRPr>
            </a:pPr>
            <a:r>
              <a:t>Zemi apmāksāts darbs,</a:t>
            </a:r>
          </a:p>
          <a:p>
            <a:pPr defTabSz="707118">
              <a:defRPr sz="2435" b="0" spc="-48">
                <a:solidFill>
                  <a:srgbClr val="000000"/>
                </a:solidFill>
                <a:latin typeface="Gilroy"/>
                <a:ea typeface="Gilroy"/>
                <a:cs typeface="Gilroy"/>
                <a:sym typeface="Gilroy"/>
              </a:defRPr>
            </a:pPr>
            <a:r>
              <a:t>pēdējais ko automatizēt</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96" name="Image" descr="Image"/>
          <p:cNvPicPr>
            <a:picLocks noChangeAspect="1"/>
          </p:cNvPicPr>
          <p:nvPr/>
        </p:nvPicPr>
        <p:blipFill>
          <a:blip r:embed="rId2"/>
          <a:stretch>
            <a:fillRect/>
          </a:stretch>
        </p:blipFill>
        <p:spPr>
          <a:xfrm>
            <a:off x="5311271" y="1151297"/>
            <a:ext cx="5822646" cy="4803684"/>
          </a:xfrm>
          <a:prstGeom prst="rect">
            <a:avLst/>
          </a:prstGeom>
          <a:ln w="12700">
            <a:miter lim="400000"/>
          </a:ln>
        </p:spPr>
      </p:pic>
      <p:sp>
        <p:nvSpPr>
          <p:cNvPr id="297" name="Augsti apmāksāts darbs…"/>
          <p:cNvSpPr txBox="1">
            <a:spLocks noGrp="1"/>
          </p:cNvSpPr>
          <p:nvPr>
            <p:ph type="title"/>
          </p:nvPr>
        </p:nvSpPr>
        <p:spPr>
          <a:prstGeom prst="rect">
            <a:avLst/>
          </a:prstGeom>
        </p:spPr>
        <p:txBody>
          <a:bodyPr/>
          <a:lstStyle/>
          <a:p>
            <a:pPr defTabSz="707118">
              <a:defRPr sz="2435" b="0" spc="-48">
                <a:solidFill>
                  <a:srgbClr val="000000"/>
                </a:solidFill>
                <a:latin typeface="Gilroy"/>
                <a:ea typeface="Gilroy"/>
                <a:cs typeface="Gilroy"/>
                <a:sym typeface="Gilroy"/>
              </a:defRPr>
            </a:pPr>
            <a:r>
              <a:t>Augsti apmāksāts darbs</a:t>
            </a:r>
          </a:p>
          <a:p>
            <a:pPr defTabSz="707118">
              <a:defRPr sz="2435" b="0" spc="-48">
                <a:solidFill>
                  <a:srgbClr val="000000"/>
                </a:solidFill>
                <a:latin typeface="Gilroy"/>
                <a:ea typeface="Gilroy"/>
                <a:cs typeface="Gilroy"/>
                <a:sym typeface="Gilroy"/>
              </a:defRPr>
            </a:pPr>
            <a:r>
              <a:t>pirmais, ko automatizēt</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9" name="url.png" descr="url.png"/>
          <p:cNvPicPr>
            <a:picLocks noChangeAspect="1"/>
          </p:cNvPicPr>
          <p:nvPr/>
        </p:nvPicPr>
        <p:blipFill>
          <a:blip r:embed="rId3"/>
          <a:stretch>
            <a:fillRect/>
          </a:stretch>
        </p:blipFill>
        <p:spPr>
          <a:xfrm>
            <a:off x="2741200" y="1264713"/>
            <a:ext cx="6499206" cy="4328574"/>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3" name="Image" descr="Image"/>
          <p:cNvPicPr>
            <a:picLocks noChangeAspect="1"/>
          </p:cNvPicPr>
          <p:nvPr/>
        </p:nvPicPr>
        <p:blipFill>
          <a:blip r:embed="rId3"/>
          <a:stretch>
            <a:fillRect/>
          </a:stretch>
        </p:blipFill>
        <p:spPr>
          <a:xfrm>
            <a:off x="836039" y="945893"/>
            <a:ext cx="10286526" cy="4790582"/>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0F9FC"/>
        </a:solidFill>
        <a:effectLst/>
      </p:bgPr>
    </p:bg>
    <p:spTree>
      <p:nvGrpSpPr>
        <p:cNvPr id="1" name=""/>
        <p:cNvGrpSpPr/>
        <p:nvPr/>
      </p:nvGrpSpPr>
      <p:grpSpPr>
        <a:xfrm>
          <a:off x="0" y="0"/>
          <a:ext cx="0" cy="0"/>
          <a:chOff x="0" y="0"/>
          <a:chExt cx="0" cy="0"/>
        </a:xfrm>
      </p:grpSpPr>
      <p:pic>
        <p:nvPicPr>
          <p:cNvPr id="233" name="Image" descr="Image"/>
          <p:cNvPicPr>
            <a:picLocks noChangeAspect="1"/>
          </p:cNvPicPr>
          <p:nvPr/>
        </p:nvPicPr>
        <p:blipFill>
          <a:blip r:embed="rId3"/>
          <a:stretch>
            <a:fillRect/>
          </a:stretch>
        </p:blipFill>
        <p:spPr>
          <a:xfrm>
            <a:off x="1524000" y="0"/>
            <a:ext cx="9144000" cy="6858000"/>
          </a:xfrm>
          <a:prstGeom prst="rect">
            <a:avLst/>
          </a:pr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 name="Image" descr="Image"/>
          <p:cNvPicPr>
            <a:picLocks noChangeAspect="1"/>
          </p:cNvPicPr>
          <p:nvPr/>
        </p:nvPicPr>
        <p:blipFill>
          <a:blip r:embed="rId3"/>
          <a:stretch>
            <a:fillRect/>
          </a:stretch>
        </p:blipFill>
        <p:spPr>
          <a:xfrm>
            <a:off x="2032000" y="1397000"/>
            <a:ext cx="8128000" cy="4064000"/>
          </a:xfrm>
          <a:prstGeom prst="rect">
            <a:avLst/>
          </a:prstGeom>
          <a:ln w="12700">
            <a:miter lim="400000"/>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 name="Object 1"/>
          <p:cNvSpPr txBox="1"/>
          <p:nvPr/>
        </p:nvSpPr>
        <p:spPr>
          <a:xfrm>
            <a:off x="2425558" y="645377"/>
            <a:ext cx="3222725" cy="6797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5400"/>
              </a:lnSpc>
              <a:defRPr sz="4300">
                <a:solidFill>
                  <a:srgbClr val="2A2921"/>
                </a:solidFill>
                <a:latin typeface="Gilroy"/>
                <a:ea typeface="Gilroy"/>
                <a:cs typeface="Gilroy"/>
                <a:sym typeface="Gilroy"/>
              </a:defRPr>
            </a:lvl1pPr>
          </a:lstStyle>
          <a:p>
            <a:r>
              <a:t>Uzņēmēji</a:t>
            </a:r>
          </a:p>
        </p:txBody>
      </p:sp>
      <p:sp>
        <p:nvSpPr>
          <p:cNvPr id="312" name="Object 1"/>
          <p:cNvSpPr txBox="1"/>
          <p:nvPr/>
        </p:nvSpPr>
        <p:spPr>
          <a:xfrm>
            <a:off x="7465193" y="645377"/>
            <a:ext cx="3222725" cy="6797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5400"/>
              </a:lnSpc>
              <a:defRPr sz="4300">
                <a:solidFill>
                  <a:srgbClr val="2A2921"/>
                </a:solidFill>
                <a:latin typeface="Gilroy"/>
                <a:ea typeface="Gilroy"/>
                <a:cs typeface="Gilroy"/>
                <a:sym typeface="Gilroy"/>
              </a:defRPr>
            </a:lvl1pPr>
          </a:lstStyle>
          <a:p>
            <a:r>
              <a:t>Zinātnieki</a:t>
            </a:r>
          </a:p>
        </p:txBody>
      </p:sp>
      <p:sp>
        <p:nvSpPr>
          <p:cNvPr id="313" name="Object 1"/>
          <p:cNvSpPr txBox="1"/>
          <p:nvPr/>
        </p:nvSpPr>
        <p:spPr>
          <a:xfrm>
            <a:off x="3499589" y="3089147"/>
            <a:ext cx="5860257" cy="6797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5400"/>
              </a:lnSpc>
              <a:defRPr sz="4300">
                <a:solidFill>
                  <a:srgbClr val="2A2921"/>
                </a:solidFill>
                <a:latin typeface="Gilroy"/>
                <a:ea typeface="Gilroy"/>
                <a:cs typeface="Gilroy"/>
                <a:sym typeface="Gilroy"/>
              </a:defRPr>
            </a:lvl1pPr>
          </a:lstStyle>
          <a:p>
            <a:r>
              <a:t>Mākslinieki un sportisti</a:t>
            </a:r>
          </a:p>
        </p:txBody>
      </p:sp>
      <p:pic>
        <p:nvPicPr>
          <p:cNvPr id="314" name="icons8-entrepreneur-64.png" descr="icons8-entrepreneur-64.png"/>
          <p:cNvPicPr>
            <a:picLocks noChangeAspect="1"/>
          </p:cNvPicPr>
          <p:nvPr/>
        </p:nvPicPr>
        <p:blipFill>
          <a:blip r:embed="rId3"/>
          <a:stretch>
            <a:fillRect/>
          </a:stretch>
        </p:blipFill>
        <p:spPr>
          <a:xfrm>
            <a:off x="1504082" y="645377"/>
            <a:ext cx="679705" cy="679706"/>
          </a:xfrm>
          <a:prstGeom prst="rect">
            <a:avLst/>
          </a:prstGeom>
          <a:ln w="12700">
            <a:miter lim="400000"/>
          </a:ln>
        </p:spPr>
      </p:pic>
      <p:pic>
        <p:nvPicPr>
          <p:cNvPr id="315" name="icons8-scientist-64.png" descr="icons8-scientist-64.png"/>
          <p:cNvPicPr>
            <a:picLocks noChangeAspect="1"/>
          </p:cNvPicPr>
          <p:nvPr/>
        </p:nvPicPr>
        <p:blipFill>
          <a:blip r:embed="rId4"/>
          <a:stretch>
            <a:fillRect/>
          </a:stretch>
        </p:blipFill>
        <p:spPr>
          <a:xfrm>
            <a:off x="6340737" y="555679"/>
            <a:ext cx="679705" cy="679705"/>
          </a:xfrm>
          <a:prstGeom prst="rect">
            <a:avLst/>
          </a:prstGeom>
          <a:ln w="12700">
            <a:miter lim="400000"/>
          </a:ln>
        </p:spPr>
      </p:pic>
      <p:pic>
        <p:nvPicPr>
          <p:cNvPr id="316" name="icons8-artist-48.png" descr="icons8-artist-48.png"/>
          <p:cNvPicPr>
            <a:picLocks noChangeAspect="1"/>
          </p:cNvPicPr>
          <p:nvPr/>
        </p:nvPicPr>
        <p:blipFill>
          <a:blip r:embed="rId5"/>
          <a:stretch>
            <a:fillRect/>
          </a:stretch>
        </p:blipFill>
        <p:spPr>
          <a:xfrm>
            <a:off x="2530717" y="3089147"/>
            <a:ext cx="679705" cy="679706"/>
          </a:xfrm>
          <a:prstGeom prst="rect">
            <a:avLst/>
          </a:prstGeom>
          <a:ln w="12700">
            <a:miter lim="400000"/>
          </a:ln>
        </p:spPr>
      </p:pic>
      <p:sp>
        <p:nvSpPr>
          <p:cNvPr id="317" name="Object 1"/>
          <p:cNvSpPr txBox="1"/>
          <p:nvPr/>
        </p:nvSpPr>
        <p:spPr>
          <a:xfrm>
            <a:off x="3454258" y="4311032"/>
            <a:ext cx="5283484" cy="6797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5400"/>
              </a:lnSpc>
              <a:defRPr sz="4300">
                <a:solidFill>
                  <a:srgbClr val="2A2921"/>
                </a:solidFill>
                <a:latin typeface="Gilroy"/>
                <a:ea typeface="Gilroy"/>
                <a:cs typeface="Gilroy"/>
                <a:sym typeface="Gilroy"/>
              </a:defRPr>
            </a:lvl1pPr>
          </a:lstStyle>
          <a:p>
            <a:r>
              <a:t>Sociālie darbinieki</a:t>
            </a:r>
          </a:p>
        </p:txBody>
      </p:sp>
      <p:sp>
        <p:nvSpPr>
          <p:cNvPr id="318" name="Object 1"/>
          <p:cNvSpPr txBox="1"/>
          <p:nvPr/>
        </p:nvSpPr>
        <p:spPr>
          <a:xfrm>
            <a:off x="3464565" y="1867262"/>
            <a:ext cx="5283483" cy="6797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5400"/>
              </a:lnSpc>
              <a:defRPr sz="4300">
                <a:solidFill>
                  <a:srgbClr val="2A2921"/>
                </a:solidFill>
                <a:latin typeface="Gilroy"/>
                <a:ea typeface="Gilroy"/>
                <a:cs typeface="Gilroy"/>
                <a:sym typeface="Gilroy"/>
              </a:defRPr>
            </a:lvl1pPr>
          </a:lstStyle>
          <a:p>
            <a:r>
              <a:t>Tiesneši un politiķi</a:t>
            </a:r>
          </a:p>
        </p:txBody>
      </p:sp>
      <p:sp>
        <p:nvSpPr>
          <p:cNvPr id="319" name="Object 1"/>
          <p:cNvSpPr txBox="1"/>
          <p:nvPr/>
        </p:nvSpPr>
        <p:spPr>
          <a:xfrm>
            <a:off x="3375595" y="5532917"/>
            <a:ext cx="5283483" cy="6797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5400"/>
              </a:lnSpc>
              <a:defRPr sz="4300">
                <a:solidFill>
                  <a:srgbClr val="2A2921"/>
                </a:solidFill>
                <a:latin typeface="Gilroy"/>
                <a:ea typeface="Gilroy"/>
                <a:cs typeface="Gilroy"/>
                <a:sym typeface="Gilroy"/>
              </a:defRPr>
            </a:lvl1pPr>
          </a:lstStyle>
          <a:p>
            <a:r>
              <a:t>Garīdznieki un filozofi</a:t>
            </a:r>
          </a:p>
        </p:txBody>
      </p:sp>
      <p:pic>
        <p:nvPicPr>
          <p:cNvPr id="320" name="icons8-judge-64.png" descr="icons8-judge-64.png"/>
          <p:cNvPicPr>
            <a:picLocks noChangeAspect="1"/>
          </p:cNvPicPr>
          <p:nvPr/>
        </p:nvPicPr>
        <p:blipFill>
          <a:blip r:embed="rId6"/>
          <a:stretch>
            <a:fillRect/>
          </a:stretch>
        </p:blipFill>
        <p:spPr>
          <a:xfrm>
            <a:off x="2578717" y="1867262"/>
            <a:ext cx="679705" cy="679706"/>
          </a:xfrm>
          <a:prstGeom prst="rect">
            <a:avLst/>
          </a:prstGeom>
          <a:ln w="12700">
            <a:miter lim="400000"/>
          </a:ln>
        </p:spPr>
      </p:pic>
      <p:pic>
        <p:nvPicPr>
          <p:cNvPr id="321" name="icons8-kids-64.png" descr="icons8-kids-64.png"/>
          <p:cNvPicPr>
            <a:picLocks noChangeAspect="1"/>
          </p:cNvPicPr>
          <p:nvPr/>
        </p:nvPicPr>
        <p:blipFill>
          <a:blip r:embed="rId7"/>
          <a:stretch>
            <a:fillRect/>
          </a:stretch>
        </p:blipFill>
        <p:spPr>
          <a:xfrm>
            <a:off x="2536311" y="4277758"/>
            <a:ext cx="679705" cy="679706"/>
          </a:xfrm>
          <a:prstGeom prst="rect">
            <a:avLst/>
          </a:prstGeom>
          <a:ln w="12700">
            <a:miter lim="400000"/>
          </a:ln>
        </p:spPr>
      </p:pic>
      <p:pic>
        <p:nvPicPr>
          <p:cNvPr id="322" name="icons8-christian-65.png" descr="icons8-christian-65.png"/>
          <p:cNvPicPr>
            <a:picLocks noChangeAspect="1"/>
          </p:cNvPicPr>
          <p:nvPr/>
        </p:nvPicPr>
        <p:blipFill>
          <a:blip r:embed="rId8"/>
          <a:stretch>
            <a:fillRect/>
          </a:stretch>
        </p:blipFill>
        <p:spPr>
          <a:xfrm>
            <a:off x="2422945" y="5532917"/>
            <a:ext cx="679705" cy="679706"/>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0F9FC"/>
        </a:solidFill>
        <a:effectLst/>
      </p:bgPr>
    </p:bg>
    <p:spTree>
      <p:nvGrpSpPr>
        <p:cNvPr id="1" name=""/>
        <p:cNvGrpSpPr/>
        <p:nvPr/>
      </p:nvGrpSpPr>
      <p:grpSpPr>
        <a:xfrm>
          <a:off x="0" y="0"/>
          <a:ext cx="0" cy="0"/>
          <a:chOff x="0" y="0"/>
          <a:chExt cx="0" cy="0"/>
        </a:xfrm>
      </p:grpSpPr>
      <p:sp>
        <p:nvSpPr>
          <p:cNvPr id="237" name="Object 2"/>
          <p:cNvSpPr txBox="1"/>
          <p:nvPr/>
        </p:nvSpPr>
        <p:spPr>
          <a:xfrm>
            <a:off x="485641" y="6288460"/>
            <a:ext cx="7583815" cy="2783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200"/>
              </a:lnSpc>
              <a:spcBef>
                <a:spcPts val="500"/>
              </a:spcBef>
              <a:defRPr>
                <a:solidFill>
                  <a:srgbClr val="2A2921"/>
                </a:solidFill>
                <a:latin typeface="Gilroy"/>
                <a:ea typeface="Gilroy"/>
                <a:cs typeface="Gilroy"/>
                <a:sym typeface="Gilroy"/>
              </a:defRPr>
            </a:lvl1pPr>
          </a:lstStyle>
          <a:p>
            <a:pPr>
              <a:defRPr>
                <a:latin typeface="Montserrat"/>
                <a:ea typeface="Montserrat"/>
                <a:cs typeface="Montserrat"/>
                <a:sym typeface="Montserrat"/>
              </a:defRPr>
            </a:pPr>
            <a:r>
              <a:rPr>
                <a:latin typeface="Gilroy"/>
                <a:ea typeface="Gilroy"/>
                <a:cs typeface="Gilroy"/>
                <a:sym typeface="Gilroy"/>
              </a:rPr>
              <a:t>https://x.com/itsandrewgao/status/1689634600086315008/photo/1</a:t>
            </a:r>
          </a:p>
        </p:txBody>
      </p:sp>
      <p:pic>
        <p:nvPicPr>
          <p:cNvPr id="238" name="Image" descr="Image"/>
          <p:cNvPicPr>
            <a:picLocks noChangeAspect="1"/>
          </p:cNvPicPr>
          <p:nvPr/>
        </p:nvPicPr>
        <p:blipFill>
          <a:blip r:embed="rId3"/>
          <a:stretch>
            <a:fillRect/>
          </a:stretch>
        </p:blipFill>
        <p:spPr>
          <a:xfrm>
            <a:off x="2726880" y="347370"/>
            <a:ext cx="6990455" cy="5538829"/>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0F9FC"/>
        </a:solidFill>
        <a:effectLst/>
      </p:bgPr>
    </p:bg>
    <p:spTree>
      <p:nvGrpSpPr>
        <p:cNvPr id="1" name=""/>
        <p:cNvGrpSpPr/>
        <p:nvPr/>
      </p:nvGrpSpPr>
      <p:grpSpPr>
        <a:xfrm>
          <a:off x="0" y="0"/>
          <a:ext cx="0" cy="0"/>
          <a:chOff x="0" y="0"/>
          <a:chExt cx="0" cy="0"/>
        </a:xfrm>
      </p:grpSpPr>
      <p:sp>
        <p:nvSpPr>
          <p:cNvPr id="242" name="Object 2"/>
          <p:cNvSpPr txBox="1"/>
          <p:nvPr/>
        </p:nvSpPr>
        <p:spPr>
          <a:xfrm>
            <a:off x="454723" y="6123564"/>
            <a:ext cx="7583815" cy="55778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spAutoFit/>
          </a:bodyPr>
          <a:lstStyle>
            <a:lvl1pPr>
              <a:lnSpc>
                <a:spcPts val="2200"/>
              </a:lnSpc>
              <a:spcBef>
                <a:spcPts val="500"/>
              </a:spcBef>
              <a:defRPr>
                <a:solidFill>
                  <a:srgbClr val="2A2921"/>
                </a:solidFill>
                <a:latin typeface="Gilroy"/>
                <a:ea typeface="Gilroy"/>
                <a:cs typeface="Gilroy"/>
                <a:sym typeface="Gilroy"/>
              </a:defRPr>
            </a:lvl1pPr>
          </a:lstStyle>
          <a:p>
            <a:pPr>
              <a:defRPr>
                <a:latin typeface="Montserrat"/>
                <a:ea typeface="Montserrat"/>
                <a:cs typeface="Montserrat"/>
                <a:sym typeface="Montserrat"/>
              </a:defRPr>
            </a:pPr>
            <a:r>
              <a:rPr>
                <a:latin typeface="Gilroy"/>
                <a:ea typeface="Gilroy"/>
                <a:cs typeface="Gilroy"/>
                <a:sym typeface="Gilroy"/>
              </a:rPr>
              <a:t>https://www.reddit.com/r/ChatGPT/comments/12lf06e/anybody_know_which_ai_detector_this_is_it_falsely/</a:t>
            </a:r>
          </a:p>
        </p:txBody>
      </p:sp>
      <p:pic>
        <p:nvPicPr>
          <p:cNvPr id="243" name="Image" descr="Image"/>
          <p:cNvPicPr>
            <a:picLocks noChangeAspect="1"/>
          </p:cNvPicPr>
          <p:nvPr/>
        </p:nvPicPr>
        <p:blipFill>
          <a:blip r:embed="rId3"/>
          <a:stretch>
            <a:fillRect/>
          </a:stretch>
        </p:blipFill>
        <p:spPr>
          <a:xfrm>
            <a:off x="2736600" y="43331"/>
            <a:ext cx="6718800" cy="5928353"/>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0F9FC"/>
        </a:solidFill>
        <a:effectLst/>
      </p:bgPr>
    </p:bg>
    <p:spTree>
      <p:nvGrpSpPr>
        <p:cNvPr id="1" name=""/>
        <p:cNvGrpSpPr/>
        <p:nvPr/>
      </p:nvGrpSpPr>
      <p:grpSpPr>
        <a:xfrm>
          <a:off x="0" y="0"/>
          <a:ext cx="0" cy="0"/>
          <a:chOff x="0" y="0"/>
          <a:chExt cx="0" cy="0"/>
        </a:xfrm>
      </p:grpSpPr>
      <p:pic>
        <p:nvPicPr>
          <p:cNvPr id="247" name="Download.mp4" descr="Download.mp4"/>
          <p:cNvPicPr>
            <a:picLocks/>
          </p:cNvPicPr>
          <p:nvPr>
            <a:videoFile r:link="rId2"/>
            <p:extLst>
              <p:ext uri="{DAA4B4D4-6D71-4841-9C94-3DE7FCFB9230}">
                <p14:media xmlns:p14="http://schemas.microsoft.com/office/powerpoint/2010/main" r:embed="rId1"/>
              </p:ext>
            </p:extLst>
          </p:nvPr>
        </p:nvPicPr>
        <p:blipFill>
          <a:blip r:embed="rId5"/>
          <a:stretch>
            <a:fillRect/>
          </a:stretch>
        </p:blipFill>
        <p:spPr>
          <a:xfrm>
            <a:off x="4316638" y="-1"/>
            <a:ext cx="4060659" cy="6858001"/>
          </a:xfrm>
          <a:prstGeom prst="rect">
            <a:avLst/>
          </a:prstGeom>
          <a:ln w="12700">
            <a:miter lim="400000"/>
          </a:ln>
        </p:spPr>
      </p:pic>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749" fill="hold"/>
                                        <p:tgtEl>
                                          <p:spTgt spid="24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repeatCount="indefinite" fill="hold" display="0">
                  <p:stCondLst>
                    <p:cond delay="indefinite"/>
                  </p:stCondLst>
                </p:cTn>
                <p:tgtEl>
                  <p:spTgt spid="247"/>
                </p:tgtEl>
              </p:cMediaNode>
            </p:video>
            <p:seq concurrent="1" nextAc="seek">
              <p:cTn id="8" restart="whenNotActive" fill="hold" evtFilter="cancelBubble" nodeType="interactiveSeq">
                <p:stCondLst>
                  <p:cond evt="onClick" delay="0">
                    <p:tgtEl>
                      <p:spTgt spid="24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47"/>
                                        </p:tgtEl>
                                      </p:cBhvr>
                                    </p:cmd>
                                  </p:childTnLst>
                                </p:cTn>
                              </p:par>
                            </p:childTnLst>
                          </p:cTn>
                        </p:par>
                      </p:childTnLst>
                    </p:cTn>
                  </p:par>
                </p:childTnLst>
              </p:cTn>
              <p:nextCondLst>
                <p:cond evt="onClick" delay="0">
                  <p:tgtEl>
                    <p:spTgt spid="24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0F9FC"/>
        </a:solidFill>
        <a:effectLst/>
      </p:bgPr>
    </p:bg>
    <p:spTree>
      <p:nvGrpSpPr>
        <p:cNvPr id="1" name=""/>
        <p:cNvGrpSpPr/>
        <p:nvPr/>
      </p:nvGrpSpPr>
      <p:grpSpPr>
        <a:xfrm>
          <a:off x="0" y="0"/>
          <a:ext cx="0" cy="0"/>
          <a:chOff x="0" y="0"/>
          <a:chExt cx="0" cy="0"/>
        </a:xfrm>
      </p:grpSpPr>
      <p:pic>
        <p:nvPicPr>
          <p:cNvPr id="251" name="Image" descr="Image"/>
          <p:cNvPicPr>
            <a:picLocks noChangeAspect="1"/>
          </p:cNvPicPr>
          <p:nvPr/>
        </p:nvPicPr>
        <p:blipFill>
          <a:blip r:embed="rId3"/>
          <a:stretch>
            <a:fillRect/>
          </a:stretch>
        </p:blipFill>
        <p:spPr>
          <a:xfrm>
            <a:off x="1749326" y="541382"/>
            <a:ext cx="8693348" cy="5399384"/>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0F9FC"/>
        </a:solidFill>
        <a:effectLst/>
      </p:bgPr>
    </p:bg>
    <p:spTree>
      <p:nvGrpSpPr>
        <p:cNvPr id="1" name=""/>
        <p:cNvGrpSpPr/>
        <p:nvPr/>
      </p:nvGrpSpPr>
      <p:grpSpPr>
        <a:xfrm>
          <a:off x="0" y="0"/>
          <a:ext cx="0" cy="0"/>
          <a:chOff x="0" y="0"/>
          <a:chExt cx="0" cy="0"/>
        </a:xfrm>
      </p:grpSpPr>
      <p:pic>
        <p:nvPicPr>
          <p:cNvPr id="255" name="Image" descr="Image"/>
          <p:cNvPicPr>
            <a:picLocks noChangeAspect="1"/>
          </p:cNvPicPr>
          <p:nvPr/>
        </p:nvPicPr>
        <p:blipFill>
          <a:blip r:embed="rId3"/>
          <a:stretch>
            <a:fillRect/>
          </a:stretch>
        </p:blipFill>
        <p:spPr>
          <a:xfrm>
            <a:off x="2689898" y="0"/>
            <a:ext cx="6812204" cy="6858000"/>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0F9FC"/>
        </a:solidFill>
        <a:effectLst/>
      </p:bgPr>
    </p:bg>
    <p:spTree>
      <p:nvGrpSpPr>
        <p:cNvPr id="1" name=""/>
        <p:cNvGrpSpPr/>
        <p:nvPr/>
      </p:nvGrpSpPr>
      <p:grpSpPr>
        <a:xfrm>
          <a:off x="0" y="0"/>
          <a:ext cx="0" cy="0"/>
          <a:chOff x="0" y="0"/>
          <a:chExt cx="0" cy="0"/>
        </a:xfrm>
      </p:grpSpPr>
      <p:pic>
        <p:nvPicPr>
          <p:cNvPr id="259" name="Image" descr="Image"/>
          <p:cNvPicPr>
            <a:picLocks noChangeAspect="1"/>
          </p:cNvPicPr>
          <p:nvPr/>
        </p:nvPicPr>
        <p:blipFill>
          <a:blip r:embed="rId3"/>
          <a:stretch>
            <a:fillRect/>
          </a:stretch>
        </p:blipFill>
        <p:spPr>
          <a:xfrm>
            <a:off x="1930258" y="0"/>
            <a:ext cx="8723112" cy="6858001"/>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0F9FC"/>
        </a:solidFill>
        <a:effectLst/>
      </p:bgPr>
    </p:bg>
    <p:spTree>
      <p:nvGrpSpPr>
        <p:cNvPr id="1" name=""/>
        <p:cNvGrpSpPr/>
        <p:nvPr/>
      </p:nvGrpSpPr>
      <p:grpSpPr>
        <a:xfrm>
          <a:off x="0" y="0"/>
          <a:ext cx="0" cy="0"/>
          <a:chOff x="0" y="0"/>
          <a:chExt cx="0" cy="0"/>
        </a:xfrm>
      </p:grpSpPr>
      <p:pic>
        <p:nvPicPr>
          <p:cNvPr id="263" name="Image" descr="Image"/>
          <p:cNvPicPr>
            <a:picLocks noChangeAspect="1"/>
          </p:cNvPicPr>
          <p:nvPr/>
        </p:nvPicPr>
        <p:blipFill>
          <a:blip r:embed="rId3"/>
          <a:stretch>
            <a:fillRect/>
          </a:stretch>
        </p:blipFill>
        <p:spPr>
          <a:xfrm>
            <a:off x="1700388" y="0"/>
            <a:ext cx="8791224" cy="6858000"/>
          </a:xfrm>
          <a:prstGeom prst="rect">
            <a:avLst/>
          </a:prstGeom>
          <a:ln w="12700">
            <a:miter lim="400000"/>
          </a:ln>
        </p:spPr>
      </p:pic>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Arial"/>
        <a:ea typeface="Arial"/>
        <a:cs typeface="Arial"/>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Arial"/>
        <a:ea typeface="Arial"/>
        <a:cs typeface="Arial"/>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702</Words>
  <Application>Microsoft Macintosh PowerPoint</Application>
  <PresentationFormat>Widescreen</PresentationFormat>
  <Paragraphs>37</Paragraphs>
  <Slides>21</Slides>
  <Notes>14</Notes>
  <HiddenSlides>0</HiddenSlides>
  <MMClips>1</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21</vt:i4>
      </vt:variant>
    </vt:vector>
  </HeadingPairs>
  <TitlesOfParts>
    <vt:vector size="37" baseType="lpstr">
      <vt:lpstr>Graphik-Light</vt:lpstr>
      <vt:lpstr>Helvetica Neue Thin</vt:lpstr>
      <vt:lpstr>Helvetica Light</vt:lpstr>
      <vt:lpstr>Aptos</vt:lpstr>
      <vt:lpstr>Graphik</vt:lpstr>
      <vt:lpstr>Arial</vt:lpstr>
      <vt:lpstr>Gilroy</vt:lpstr>
      <vt:lpstr>Graphik-SemiboldItalic</vt:lpstr>
      <vt:lpstr>Gilroy Bold</vt:lpstr>
      <vt:lpstr>Helvetica Neue Medium</vt:lpstr>
      <vt:lpstr>Helvetica Neue</vt:lpstr>
      <vt:lpstr>Graphik-Medium</vt:lpstr>
      <vt:lpstr>Helvetica Neue Light</vt:lpstr>
      <vt:lpstr>Aptos Display</vt:lpstr>
      <vt:lpstr>Produkt Extralight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Pirms GenAI</vt:lpstr>
      <vt:lpstr>Pēc GenAI</vt:lpstr>
      <vt:lpstr>Zemi apmāksāts darbs, pēdējais ko automatizēt</vt:lpstr>
      <vt:lpstr>Augsti apmāksāts darbs pirmais, ko automatizēt</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Ēvalds Urtāns</cp:lastModifiedBy>
  <cp:revision>1</cp:revision>
  <dcterms:modified xsi:type="dcterms:W3CDTF">2024-11-19T23:10:10Z</dcterms:modified>
</cp:coreProperties>
</file>