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8" r:id="rId6"/>
    <p:sldId id="282" r:id="rId7"/>
    <p:sldId id="279" r:id="rId8"/>
    <p:sldId id="286" r:id="rId9"/>
    <p:sldId id="280" r:id="rId10"/>
    <p:sldId id="281" r:id="rId11"/>
    <p:sldId id="284" r:id="rId12"/>
    <p:sldId id="285" r:id="rId13"/>
    <p:sldId id="288" r:id="rId14"/>
    <p:sldId id="287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3E6"/>
    <a:srgbClr val="FFFFFF"/>
    <a:srgbClr val="D3D9E9"/>
    <a:srgbClr val="4472C4"/>
    <a:srgbClr val="AF78B8"/>
    <a:srgbClr val="A179B7"/>
    <a:srgbClr val="8975BB"/>
    <a:srgbClr val="8899C3"/>
    <a:srgbClr val="113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54842-72FF-DFA9-C673-C8E72508B626}" v="6" dt="2024-12-12T12:31:36.411"/>
    <p1510:client id="{565F355C-32E2-B899-A16E-BF2978DE3AE1}" v="12" dt="2024-12-12T12:28:09.752"/>
    <p1510:client id="{59FBDA90-E49D-D030-6E52-003A3DC33F15}" v="2" dt="2024-12-12T12:26:13.378"/>
    <p1510:client id="{87E7B110-5FE1-A3FC-E027-AF90ECDA7ADF}" v="42" dt="2024-12-12T12:14:55.873"/>
    <p1510:client id="{C71D7EC7-AC8B-BEBB-9566-645F72A3FBDB}" v="10" dt="2024-12-12T12:00:08.770"/>
    <p1510:client id="{D95E5AC0-FB37-0452-4F0D-296A84BE24E0}" v="46" dt="2024-12-12T11:56:46.476"/>
    <p1510:client id="{E7580C11-338A-10FB-A728-D5778F3FCB93}" v="16" dt="2024-12-12T12:29:48.553"/>
    <p1510:client id="{E9CD3B31-D595-E850-4269-3A0881AF5C51}" v="4" dt="2024-12-12T11:58:32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Ēvalds Urtāns" userId="S::evalds.urtans_rtu.lv#ext#@itigr.onmicrosoft.com::a3dd2897-6fbb-4d09-b9d4-31172e40f9f2" providerId="AD" clId="Web-{565F355C-32E2-B899-A16E-BF2978DE3AE1}"/>
    <pc:docChg chg="modSld">
      <pc:chgData name="Ēvalds Urtāns" userId="S::evalds.urtans_rtu.lv#ext#@itigr.onmicrosoft.com::a3dd2897-6fbb-4d09-b9d4-31172e40f9f2" providerId="AD" clId="Web-{565F355C-32E2-B899-A16E-BF2978DE3AE1}" dt="2024-12-12T12:28:09.752" v="11" actId="14100"/>
      <pc:docMkLst>
        <pc:docMk/>
      </pc:docMkLst>
      <pc:sldChg chg="addSp delSp modSp addAnim">
        <pc:chgData name="Ēvalds Urtāns" userId="S::evalds.urtans_rtu.lv#ext#@itigr.onmicrosoft.com::a3dd2897-6fbb-4d09-b9d4-31172e40f9f2" providerId="AD" clId="Web-{565F355C-32E2-B899-A16E-BF2978DE3AE1}" dt="2024-12-12T12:28:09.752" v="11" actId="14100"/>
        <pc:sldMkLst>
          <pc:docMk/>
          <pc:sldMk cId="4138087415" sldId="288"/>
        </pc:sldMkLst>
        <pc:spChg chg="del">
          <ac:chgData name="Ēvalds Urtāns" userId="S::evalds.urtans_rtu.lv#ext#@itigr.onmicrosoft.com::a3dd2897-6fbb-4d09-b9d4-31172e40f9f2" providerId="AD" clId="Web-{565F355C-32E2-B899-A16E-BF2978DE3AE1}" dt="2024-12-12T12:27:16.532" v="6"/>
          <ac:spMkLst>
            <pc:docMk/>
            <pc:sldMk cId="4138087415" sldId="288"/>
            <ac:spMk id="5" creationId="{4E0DB1AA-8829-C04F-C8F8-992F1A1AD279}"/>
          </ac:spMkLst>
        </pc:spChg>
        <pc:spChg chg="del">
          <ac:chgData name="Ēvalds Urtāns" userId="S::evalds.urtans_rtu.lv#ext#@itigr.onmicrosoft.com::a3dd2897-6fbb-4d09-b9d4-31172e40f9f2" providerId="AD" clId="Web-{565F355C-32E2-B899-A16E-BF2978DE3AE1}" dt="2024-12-12T12:26:59.359" v="0"/>
          <ac:spMkLst>
            <pc:docMk/>
            <pc:sldMk cId="4138087415" sldId="288"/>
            <ac:spMk id="6" creationId="{A77C1691-E81F-E7EC-C702-3012422F12FE}"/>
          </ac:spMkLst>
        </pc:spChg>
        <pc:spChg chg="add mod">
          <ac:chgData name="Ēvalds Urtāns" userId="S::evalds.urtans_rtu.lv#ext#@itigr.onmicrosoft.com::a3dd2897-6fbb-4d09-b9d4-31172e40f9f2" providerId="AD" clId="Web-{565F355C-32E2-B899-A16E-BF2978DE3AE1}" dt="2024-12-12T12:26:59.421" v="1"/>
          <ac:spMkLst>
            <pc:docMk/>
            <pc:sldMk cId="4138087415" sldId="288"/>
            <ac:spMk id="8" creationId="{5DEE3F52-37A7-3C5D-E23C-8594A496E8D8}"/>
          </ac:spMkLst>
        </pc:spChg>
        <pc:spChg chg="add del">
          <ac:chgData name="Ēvalds Urtāns" userId="S::evalds.urtans_rtu.lv#ext#@itigr.onmicrosoft.com::a3dd2897-6fbb-4d09-b9d4-31172e40f9f2" providerId="AD" clId="Web-{565F355C-32E2-B899-A16E-BF2978DE3AE1}" dt="2024-12-12T12:27:14.409" v="5"/>
          <ac:spMkLst>
            <pc:docMk/>
            <pc:sldMk cId="4138087415" sldId="288"/>
            <ac:spMk id="10" creationId="{05D51862-C759-D983-43A0-F3DF7590BD12}"/>
          </ac:spMkLst>
        </pc:spChg>
        <pc:spChg chg="add del">
          <ac:chgData name="Ēvalds Urtāns" userId="S::evalds.urtans_rtu.lv#ext#@itigr.onmicrosoft.com::a3dd2897-6fbb-4d09-b9d4-31172e40f9f2" providerId="AD" clId="Web-{565F355C-32E2-B899-A16E-BF2978DE3AE1}" dt="2024-12-12T12:27:12.109" v="4"/>
          <ac:spMkLst>
            <pc:docMk/>
            <pc:sldMk cId="4138087415" sldId="288"/>
            <ac:spMk id="12" creationId="{D785B682-8FAB-9CFC-9521-AC93896431E1}"/>
          </ac:spMkLst>
        </pc:spChg>
        <pc:picChg chg="add del mod">
          <ac:chgData name="Ēvalds Urtāns" userId="S::evalds.urtans_rtu.lv#ext#@itigr.onmicrosoft.com::a3dd2897-6fbb-4d09-b9d4-31172e40f9f2" providerId="AD" clId="Web-{565F355C-32E2-B899-A16E-BF2978DE3AE1}" dt="2024-12-12T12:27:25.751" v="8"/>
          <ac:picMkLst>
            <pc:docMk/>
            <pc:sldMk cId="4138087415" sldId="288"/>
            <ac:picMk id="13" creationId="{86110E2D-CD58-9D9E-B2CF-58EF7E45083A}"/>
          </ac:picMkLst>
        </pc:picChg>
        <pc:picChg chg="add mod">
          <ac:chgData name="Ēvalds Urtāns" userId="S::evalds.urtans_rtu.lv#ext#@itigr.onmicrosoft.com::a3dd2897-6fbb-4d09-b9d4-31172e40f9f2" providerId="AD" clId="Web-{565F355C-32E2-B899-A16E-BF2978DE3AE1}" dt="2024-12-12T12:28:09.752" v="11" actId="14100"/>
          <ac:picMkLst>
            <pc:docMk/>
            <pc:sldMk cId="4138087415" sldId="288"/>
            <ac:picMk id="14" creationId="{D6F22888-C895-556E-5023-C2F3A00B1728}"/>
          </ac:picMkLst>
        </pc:picChg>
      </pc:sldChg>
    </pc:docChg>
  </pc:docChgLst>
  <pc:docChgLst>
    <pc:chgData name="Ēvalds Urtāns" userId="S::evalds.urtans_rtu.lv#ext#@itigr.onmicrosoft.com::a3dd2897-6fbb-4d09-b9d4-31172e40f9f2" providerId="AD" clId="Web-{E7580C11-338A-10FB-A728-D5778F3FCB93}"/>
    <pc:docChg chg="modSld">
      <pc:chgData name="Ēvalds Urtāns" userId="S::evalds.urtans_rtu.lv#ext#@itigr.onmicrosoft.com::a3dd2897-6fbb-4d09-b9d4-31172e40f9f2" providerId="AD" clId="Web-{E7580C11-338A-10FB-A728-D5778F3FCB93}" dt="2024-12-12T12:29:48.553" v="14" actId="14100"/>
      <pc:docMkLst>
        <pc:docMk/>
      </pc:docMkLst>
      <pc:sldChg chg="addSp modSp">
        <pc:chgData name="Ēvalds Urtāns" userId="S::evalds.urtans_rtu.lv#ext#@itigr.onmicrosoft.com::a3dd2897-6fbb-4d09-b9d4-31172e40f9f2" providerId="AD" clId="Web-{E7580C11-338A-10FB-A728-D5778F3FCB93}" dt="2024-12-12T12:29:48.553" v="14" actId="14100"/>
        <pc:sldMkLst>
          <pc:docMk/>
          <pc:sldMk cId="4138087415" sldId="288"/>
        </pc:sldMkLst>
        <pc:picChg chg="add mod ord">
          <ac:chgData name="Ēvalds Urtāns" userId="S::evalds.urtans_rtu.lv#ext#@itigr.onmicrosoft.com::a3dd2897-6fbb-4d09-b9d4-31172e40f9f2" providerId="AD" clId="Web-{E7580C11-338A-10FB-A728-D5778F3FCB93}" dt="2024-12-12T12:29:43.271" v="13" actId="1076"/>
          <ac:picMkLst>
            <pc:docMk/>
            <pc:sldMk cId="4138087415" sldId="288"/>
            <ac:picMk id="5" creationId="{644775C7-7553-05DD-AC4A-38731D230DF1}"/>
          </ac:picMkLst>
        </pc:picChg>
        <pc:picChg chg="mod">
          <ac:chgData name="Ēvalds Urtāns" userId="S::evalds.urtans_rtu.lv#ext#@itigr.onmicrosoft.com::a3dd2897-6fbb-4d09-b9d4-31172e40f9f2" providerId="AD" clId="Web-{E7580C11-338A-10FB-A728-D5778F3FCB93}" dt="2024-12-12T12:29:48.553" v="14" actId="14100"/>
          <ac:picMkLst>
            <pc:docMk/>
            <pc:sldMk cId="4138087415" sldId="288"/>
            <ac:picMk id="14" creationId="{D6F22888-C895-556E-5023-C2F3A00B1728}"/>
          </ac:picMkLst>
        </pc:picChg>
      </pc:sldChg>
    </pc:docChg>
  </pc:docChgLst>
  <pc:docChgLst>
    <pc:chgData name="Ēvalds Urtāns" userId="S::evalds.urtans_rtu.lv#ext#@itigr.onmicrosoft.com::a3dd2897-6fbb-4d09-b9d4-31172e40f9f2" providerId="AD" clId="Web-{87E7B110-5FE1-A3FC-E027-AF90ECDA7ADF}"/>
    <pc:docChg chg="modSld">
      <pc:chgData name="Ēvalds Urtāns" userId="S::evalds.urtans_rtu.lv#ext#@itigr.onmicrosoft.com::a3dd2897-6fbb-4d09-b9d4-31172e40f9f2" providerId="AD" clId="Web-{87E7B110-5FE1-A3FC-E027-AF90ECDA7ADF}" dt="2024-12-12T12:14:55.873" v="39" actId="1076"/>
      <pc:docMkLst>
        <pc:docMk/>
      </pc:docMkLst>
      <pc:sldChg chg="addSp delSp modSp">
        <pc:chgData name="Ēvalds Urtāns" userId="S::evalds.urtans_rtu.lv#ext#@itigr.onmicrosoft.com::a3dd2897-6fbb-4d09-b9d4-31172e40f9f2" providerId="AD" clId="Web-{87E7B110-5FE1-A3FC-E027-AF90ECDA7ADF}" dt="2024-12-12T12:14:55.873" v="39" actId="1076"/>
        <pc:sldMkLst>
          <pc:docMk/>
          <pc:sldMk cId="3396277136" sldId="278"/>
        </pc:sldMkLst>
        <pc:spChg chg="add mod">
          <ac:chgData name="Ēvalds Urtāns" userId="S::evalds.urtans_rtu.lv#ext#@itigr.onmicrosoft.com::a3dd2897-6fbb-4d09-b9d4-31172e40f9f2" providerId="AD" clId="Web-{87E7B110-5FE1-A3FC-E027-AF90ECDA7ADF}" dt="2024-12-12T12:14:55.873" v="39" actId="1076"/>
          <ac:spMkLst>
            <pc:docMk/>
            <pc:sldMk cId="3396277136" sldId="278"/>
            <ac:spMk id="13" creationId="{F42280ED-A12E-A835-27F7-EA4D7914B897}"/>
          </ac:spMkLst>
        </pc:spChg>
        <pc:picChg chg="del">
          <ac:chgData name="Ēvalds Urtāns" userId="S::evalds.urtans_rtu.lv#ext#@itigr.onmicrosoft.com::a3dd2897-6fbb-4d09-b9d4-31172e40f9f2" providerId="AD" clId="Web-{87E7B110-5FE1-A3FC-E027-AF90ECDA7ADF}" dt="2024-12-12T12:06:46.111" v="6"/>
          <ac:picMkLst>
            <pc:docMk/>
            <pc:sldMk cId="3396277136" sldId="278"/>
            <ac:picMk id="7" creationId="{B20D9803-8943-700A-8B37-3515F14D830B}"/>
          </ac:picMkLst>
        </pc:picChg>
        <pc:picChg chg="add mod ord">
          <ac:chgData name="Ēvalds Urtāns" userId="S::evalds.urtans_rtu.lv#ext#@itigr.onmicrosoft.com::a3dd2897-6fbb-4d09-b9d4-31172e40f9f2" providerId="AD" clId="Web-{87E7B110-5FE1-A3FC-E027-AF90ECDA7ADF}" dt="2024-12-12T12:07:11.269" v="13" actId="1076"/>
          <ac:picMkLst>
            <pc:docMk/>
            <pc:sldMk cId="3396277136" sldId="278"/>
            <ac:picMk id="8" creationId="{AA06D93A-2C84-4486-0863-0CFE4B898FFF}"/>
          </ac:picMkLst>
        </pc:picChg>
      </pc:sldChg>
      <pc:sldChg chg="modSp modAnim">
        <pc:chgData name="Ēvalds Urtāns" userId="S::evalds.urtans_rtu.lv#ext#@itigr.onmicrosoft.com::a3dd2897-6fbb-4d09-b9d4-31172e40f9f2" providerId="AD" clId="Web-{87E7B110-5FE1-A3FC-E027-AF90ECDA7ADF}" dt="2024-12-12T12:01:42.360" v="5" actId="14100"/>
        <pc:sldMkLst>
          <pc:docMk/>
          <pc:sldMk cId="2960877834" sldId="287"/>
        </pc:sldMkLst>
        <pc:picChg chg="mod">
          <ac:chgData name="Ēvalds Urtāns" userId="S::evalds.urtans_rtu.lv#ext#@itigr.onmicrosoft.com::a3dd2897-6fbb-4d09-b9d4-31172e40f9f2" providerId="AD" clId="Web-{87E7B110-5FE1-A3FC-E027-AF90ECDA7ADF}" dt="2024-12-12T12:00:56.983" v="3" actId="1076"/>
          <ac:picMkLst>
            <pc:docMk/>
            <pc:sldMk cId="2960877834" sldId="287"/>
            <ac:picMk id="7" creationId="{CC87959A-990C-806E-A747-2EABE17CBD91}"/>
          </ac:picMkLst>
        </pc:picChg>
        <pc:picChg chg="mod">
          <ac:chgData name="Ēvalds Urtāns" userId="S::evalds.urtans_rtu.lv#ext#@itigr.onmicrosoft.com::a3dd2897-6fbb-4d09-b9d4-31172e40f9f2" providerId="AD" clId="Web-{87E7B110-5FE1-A3FC-E027-AF90ECDA7ADF}" dt="2024-12-12T12:01:42.360" v="5" actId="14100"/>
          <ac:picMkLst>
            <pc:docMk/>
            <pc:sldMk cId="2960877834" sldId="287"/>
            <ac:picMk id="9" creationId="{C6313978-4723-8E50-E8E1-ECC1EE7D316F}"/>
          </ac:picMkLst>
        </pc:picChg>
      </pc:sldChg>
    </pc:docChg>
  </pc:docChgLst>
  <pc:docChgLst>
    <pc:chgData name="Ēvalds Urtāns" userId="S::evalds.urtans_rtu.lv#ext#@itigr.onmicrosoft.com::a3dd2897-6fbb-4d09-b9d4-31172e40f9f2" providerId="AD" clId="Web-{59FBDA90-E49D-D030-6E52-003A3DC33F15}"/>
    <pc:docChg chg="addSld sldOrd">
      <pc:chgData name="Ēvalds Urtāns" userId="S::evalds.urtans_rtu.lv#ext#@itigr.onmicrosoft.com::a3dd2897-6fbb-4d09-b9d4-31172e40f9f2" providerId="AD" clId="Web-{59FBDA90-E49D-D030-6E52-003A3DC33F15}" dt="2024-12-12T12:26:13.378" v="1"/>
      <pc:docMkLst>
        <pc:docMk/>
      </pc:docMkLst>
      <pc:sldChg chg="ord">
        <pc:chgData name="Ēvalds Urtāns" userId="S::evalds.urtans_rtu.lv#ext#@itigr.onmicrosoft.com::a3dd2897-6fbb-4d09-b9d4-31172e40f9f2" providerId="AD" clId="Web-{59FBDA90-E49D-D030-6E52-003A3DC33F15}" dt="2024-12-12T12:26:02.893" v="0"/>
        <pc:sldMkLst>
          <pc:docMk/>
          <pc:sldMk cId="2960877834" sldId="287"/>
        </pc:sldMkLst>
      </pc:sldChg>
      <pc:sldChg chg="new">
        <pc:chgData name="Ēvalds Urtāns" userId="S::evalds.urtans_rtu.lv#ext#@itigr.onmicrosoft.com::a3dd2897-6fbb-4d09-b9d4-31172e40f9f2" providerId="AD" clId="Web-{59FBDA90-E49D-D030-6E52-003A3DC33F15}" dt="2024-12-12T12:26:13.378" v="1"/>
        <pc:sldMkLst>
          <pc:docMk/>
          <pc:sldMk cId="4138087415" sldId="288"/>
        </pc:sldMkLst>
      </pc:sldChg>
    </pc:docChg>
  </pc:docChgLst>
  <pc:docChgLst>
    <pc:chgData name="Ēvalds Urtāns" userId="S::evalds.urtans_rtu.lv#ext#@itigr.onmicrosoft.com::a3dd2897-6fbb-4d09-b9d4-31172e40f9f2" providerId="AD" clId="Web-{E9CD3B31-D595-E850-4269-3A0881AF5C51}"/>
    <pc:docChg chg="modSld">
      <pc:chgData name="Ēvalds Urtāns" userId="S::evalds.urtans_rtu.lv#ext#@itigr.onmicrosoft.com::a3dd2897-6fbb-4d09-b9d4-31172e40f9f2" providerId="AD" clId="Web-{E9CD3B31-D595-E850-4269-3A0881AF5C51}" dt="2024-12-12T11:58:32.007" v="3" actId="1076"/>
      <pc:docMkLst>
        <pc:docMk/>
      </pc:docMkLst>
      <pc:sldChg chg="addSp delSp modSp addAnim delAnim">
        <pc:chgData name="Ēvalds Urtāns" userId="S::evalds.urtans_rtu.lv#ext#@itigr.onmicrosoft.com::a3dd2897-6fbb-4d09-b9d4-31172e40f9f2" providerId="AD" clId="Web-{E9CD3B31-D595-E850-4269-3A0881AF5C51}" dt="2024-12-12T11:58:32.007" v="3" actId="1076"/>
        <pc:sldMkLst>
          <pc:docMk/>
          <pc:sldMk cId="2960877834" sldId="287"/>
        </pc:sldMkLst>
        <pc:picChg chg="del">
          <ac:chgData name="Ēvalds Urtāns" userId="S::evalds.urtans_rtu.lv#ext#@itigr.onmicrosoft.com::a3dd2897-6fbb-4d09-b9d4-31172e40f9f2" providerId="AD" clId="Web-{E9CD3B31-D595-E850-4269-3A0881AF5C51}" dt="2024-12-12T11:57:31.598" v="1"/>
          <ac:picMkLst>
            <pc:docMk/>
            <pc:sldMk cId="2960877834" sldId="287"/>
            <ac:picMk id="7" creationId="{5075691F-71BE-9561-202F-787350708887}"/>
          </ac:picMkLst>
        </pc:picChg>
        <pc:picChg chg="del">
          <ac:chgData name="Ēvalds Urtāns" userId="S::evalds.urtans_rtu.lv#ext#@itigr.onmicrosoft.com::a3dd2897-6fbb-4d09-b9d4-31172e40f9f2" providerId="AD" clId="Web-{E9CD3B31-D595-E850-4269-3A0881AF5C51}" dt="2024-12-12T11:57:31.598" v="0"/>
          <ac:picMkLst>
            <pc:docMk/>
            <pc:sldMk cId="2960877834" sldId="287"/>
            <ac:picMk id="8" creationId="{153144A6-AA71-4F64-4D5E-EEF29BA56FAA}"/>
          </ac:picMkLst>
        </pc:picChg>
        <pc:picChg chg="add mod">
          <ac:chgData name="Ēvalds Urtāns" userId="S::evalds.urtans_rtu.lv#ext#@itigr.onmicrosoft.com::a3dd2897-6fbb-4d09-b9d4-31172e40f9f2" providerId="AD" clId="Web-{E9CD3B31-D595-E850-4269-3A0881AF5C51}" dt="2024-12-12T11:58:32.007" v="3" actId="1076"/>
          <ac:picMkLst>
            <pc:docMk/>
            <pc:sldMk cId="2960877834" sldId="287"/>
            <ac:picMk id="9" creationId="{C6313978-4723-8E50-E8E1-ECC1EE7D316F}"/>
          </ac:picMkLst>
        </pc:picChg>
      </pc:sldChg>
    </pc:docChg>
  </pc:docChgLst>
  <pc:docChgLst>
    <pc:chgData name="Ēvalds Urtāns" userId="S::evalds.urtans_rtu.lv#ext#@itigr.onmicrosoft.com::a3dd2897-6fbb-4d09-b9d4-31172e40f9f2" providerId="AD" clId="Web-{C71D7EC7-AC8B-BEBB-9566-645F72A3FBDB}"/>
    <pc:docChg chg="modSld">
      <pc:chgData name="Ēvalds Urtāns" userId="S::evalds.urtans_rtu.lv#ext#@itigr.onmicrosoft.com::a3dd2897-6fbb-4d09-b9d4-31172e40f9f2" providerId="AD" clId="Web-{C71D7EC7-AC8B-BEBB-9566-645F72A3FBDB}" dt="2024-12-12T12:00:08.770" v="9" actId="1076"/>
      <pc:docMkLst>
        <pc:docMk/>
      </pc:docMkLst>
      <pc:sldChg chg="addSp delSp modSp addAnim delAnim modAnim">
        <pc:chgData name="Ēvalds Urtāns" userId="S::evalds.urtans_rtu.lv#ext#@itigr.onmicrosoft.com::a3dd2897-6fbb-4d09-b9d4-31172e40f9f2" providerId="AD" clId="Web-{C71D7EC7-AC8B-BEBB-9566-645F72A3FBDB}" dt="2024-12-12T12:00:08.770" v="9" actId="1076"/>
        <pc:sldMkLst>
          <pc:docMk/>
          <pc:sldMk cId="2960877834" sldId="287"/>
        </pc:sldMkLst>
        <pc:picChg chg="add mod">
          <ac:chgData name="Ēvalds Urtāns" userId="S::evalds.urtans_rtu.lv#ext#@itigr.onmicrosoft.com::a3dd2897-6fbb-4d09-b9d4-31172e40f9f2" providerId="AD" clId="Web-{C71D7EC7-AC8B-BEBB-9566-645F72A3FBDB}" dt="2024-12-12T12:00:06.364" v="7"/>
          <ac:picMkLst>
            <pc:docMk/>
            <pc:sldMk cId="2960877834" sldId="287"/>
            <ac:picMk id="7" creationId="{CC87959A-990C-806E-A747-2EABE17CBD91}"/>
          </ac:picMkLst>
        </pc:picChg>
        <pc:picChg chg="add del mod">
          <ac:chgData name="Ēvalds Urtāns" userId="S::evalds.urtans_rtu.lv#ext#@itigr.onmicrosoft.com::a3dd2897-6fbb-4d09-b9d4-31172e40f9f2" providerId="AD" clId="Web-{C71D7EC7-AC8B-BEBB-9566-645F72A3FBDB}" dt="2024-12-12T12:00:08.770" v="9" actId="1076"/>
          <ac:picMkLst>
            <pc:docMk/>
            <pc:sldMk cId="2960877834" sldId="287"/>
            <ac:picMk id="9" creationId="{C6313978-4723-8E50-E8E1-ECC1EE7D316F}"/>
          </ac:picMkLst>
        </pc:picChg>
      </pc:sldChg>
    </pc:docChg>
  </pc:docChgLst>
  <pc:docChgLst>
    <pc:chgData name="Ēvalds Urtāns" userId="S::evalds.urtans_rtu.lv#ext#@itigr.onmicrosoft.com::a3dd2897-6fbb-4d09-b9d4-31172e40f9f2" providerId="AD" clId="Web-{D95E5AC0-FB37-0452-4F0D-296A84BE24E0}"/>
    <pc:docChg chg="addSld modSld">
      <pc:chgData name="Ēvalds Urtāns" userId="S::evalds.urtans_rtu.lv#ext#@itigr.onmicrosoft.com::a3dd2897-6fbb-4d09-b9d4-31172e40f9f2" providerId="AD" clId="Web-{D95E5AC0-FB37-0452-4F0D-296A84BE24E0}" dt="2024-12-12T11:56:46.476" v="39"/>
      <pc:docMkLst>
        <pc:docMk/>
      </pc:docMkLst>
      <pc:sldChg chg="addSp delSp modSp">
        <pc:chgData name="Ēvalds Urtāns" userId="S::evalds.urtans_rtu.lv#ext#@itigr.onmicrosoft.com::a3dd2897-6fbb-4d09-b9d4-31172e40f9f2" providerId="AD" clId="Web-{D95E5AC0-FB37-0452-4F0D-296A84BE24E0}" dt="2024-12-12T11:53:59.471" v="38" actId="1076"/>
        <pc:sldMkLst>
          <pc:docMk/>
          <pc:sldMk cId="3396277136" sldId="278"/>
        </pc:sldMkLst>
        <pc:spChg chg="mod">
          <ac:chgData name="Ēvalds Urtāns" userId="S::evalds.urtans_rtu.lv#ext#@itigr.onmicrosoft.com::a3dd2897-6fbb-4d09-b9d4-31172e40f9f2" providerId="AD" clId="Web-{D95E5AC0-FB37-0452-4F0D-296A84BE24E0}" dt="2024-12-12T11:52:33.641" v="13" actId="14100"/>
          <ac:spMkLst>
            <pc:docMk/>
            <pc:sldMk cId="3396277136" sldId="278"/>
            <ac:spMk id="5" creationId="{0E2C6701-7F32-83F4-E604-69988FCF290F}"/>
          </ac:spMkLst>
        </pc:spChg>
        <pc:spChg chg="add mod">
          <ac:chgData name="Ēvalds Urtāns" userId="S::evalds.urtans_rtu.lv#ext#@itigr.onmicrosoft.com::a3dd2897-6fbb-4d09-b9d4-31172e40f9f2" providerId="AD" clId="Web-{D95E5AC0-FB37-0452-4F0D-296A84BE24E0}" dt="2024-12-12T11:53:15.423" v="29" actId="1076"/>
          <ac:spMkLst>
            <pc:docMk/>
            <pc:sldMk cId="3396277136" sldId="278"/>
            <ac:spMk id="9" creationId="{83DB34E1-5565-FC14-CC7E-41D19DFF99B8}"/>
          </ac:spMkLst>
        </pc:spChg>
        <pc:spChg chg="add mod">
          <ac:chgData name="Ēvalds Urtāns" userId="S::evalds.urtans_rtu.lv#ext#@itigr.onmicrosoft.com::a3dd2897-6fbb-4d09-b9d4-31172e40f9f2" providerId="AD" clId="Web-{D95E5AC0-FB37-0452-4F0D-296A84BE24E0}" dt="2024-12-12T11:53:59.471" v="38" actId="1076"/>
          <ac:spMkLst>
            <pc:docMk/>
            <pc:sldMk cId="3396277136" sldId="278"/>
            <ac:spMk id="10" creationId="{57C509F2-6F06-7F42-D99A-7A8C8ABA0289}"/>
          </ac:spMkLst>
        </pc:spChg>
        <pc:picChg chg="add mod ord">
          <ac:chgData name="Ēvalds Urtāns" userId="S::evalds.urtans_rtu.lv#ext#@itigr.onmicrosoft.com::a3dd2897-6fbb-4d09-b9d4-31172e40f9f2" providerId="AD" clId="Web-{D95E5AC0-FB37-0452-4F0D-296A84BE24E0}" dt="2024-12-12T11:49:48.245" v="12"/>
          <ac:picMkLst>
            <pc:docMk/>
            <pc:sldMk cId="3396277136" sldId="278"/>
            <ac:picMk id="7" creationId="{B20D9803-8943-700A-8B37-3515F14D830B}"/>
          </ac:picMkLst>
        </pc:picChg>
        <pc:picChg chg="del">
          <ac:chgData name="Ēvalds Urtāns" userId="S::evalds.urtans_rtu.lv#ext#@itigr.onmicrosoft.com::a3dd2897-6fbb-4d09-b9d4-31172e40f9f2" providerId="AD" clId="Web-{D95E5AC0-FB37-0452-4F0D-296A84BE24E0}" dt="2024-12-12T11:49:31.307" v="6"/>
          <ac:picMkLst>
            <pc:docMk/>
            <pc:sldMk cId="3396277136" sldId="278"/>
            <ac:picMk id="14" creationId="{85675A1B-8C8F-83E3-1400-7453F7E39BE7}"/>
          </ac:picMkLst>
        </pc:picChg>
      </pc:sldChg>
      <pc:sldChg chg="addSp delSp modSp add replId">
        <pc:chgData name="Ēvalds Urtāns" userId="S::evalds.urtans_rtu.lv#ext#@itigr.onmicrosoft.com::a3dd2897-6fbb-4d09-b9d4-31172e40f9f2" providerId="AD" clId="Web-{D95E5AC0-FB37-0452-4F0D-296A84BE24E0}" dt="2024-12-12T11:45:49.613" v="4" actId="1076"/>
        <pc:sldMkLst>
          <pc:docMk/>
          <pc:sldMk cId="4277883684" sldId="286"/>
        </pc:sldMkLst>
        <pc:picChg chg="del">
          <ac:chgData name="Ēvalds Urtāns" userId="S::evalds.urtans_rtu.lv#ext#@itigr.onmicrosoft.com::a3dd2897-6fbb-4d09-b9d4-31172e40f9f2" providerId="AD" clId="Web-{D95E5AC0-FB37-0452-4F0D-296A84BE24E0}" dt="2024-12-12T11:45:43.378" v="2"/>
          <ac:picMkLst>
            <pc:docMk/>
            <pc:sldMk cId="4277883684" sldId="286"/>
            <ac:picMk id="7" creationId="{38EA41F0-FED1-1412-59F0-A13A95F3B3CC}"/>
          </ac:picMkLst>
        </pc:picChg>
        <pc:picChg chg="add mod">
          <ac:chgData name="Ēvalds Urtāns" userId="S::evalds.urtans_rtu.lv#ext#@itigr.onmicrosoft.com::a3dd2897-6fbb-4d09-b9d4-31172e40f9f2" providerId="AD" clId="Web-{D95E5AC0-FB37-0452-4F0D-296A84BE24E0}" dt="2024-12-12T11:45:49.613" v="4" actId="1076"/>
          <ac:picMkLst>
            <pc:docMk/>
            <pc:sldMk cId="4277883684" sldId="286"/>
            <ac:picMk id="8" creationId="{791B782A-36E1-3832-A93B-27BED3A1C8A1}"/>
          </ac:picMkLst>
        </pc:picChg>
        <pc:picChg chg="del">
          <ac:chgData name="Ēvalds Urtāns" userId="S::evalds.urtans_rtu.lv#ext#@itigr.onmicrosoft.com::a3dd2897-6fbb-4d09-b9d4-31172e40f9f2" providerId="AD" clId="Web-{D95E5AC0-FB37-0452-4F0D-296A84BE24E0}" dt="2024-12-12T11:45:43.378" v="1"/>
          <ac:picMkLst>
            <pc:docMk/>
            <pc:sldMk cId="4277883684" sldId="286"/>
            <ac:picMk id="14" creationId="{AB3B77AE-3E29-5AC8-4F85-C8EBB9DDB2D6}"/>
          </ac:picMkLst>
        </pc:picChg>
      </pc:sldChg>
      <pc:sldChg chg="add replId">
        <pc:chgData name="Ēvalds Urtāns" userId="S::evalds.urtans_rtu.lv#ext#@itigr.onmicrosoft.com::a3dd2897-6fbb-4d09-b9d4-31172e40f9f2" providerId="AD" clId="Web-{D95E5AC0-FB37-0452-4F0D-296A84BE24E0}" dt="2024-12-12T11:56:46.476" v="39"/>
        <pc:sldMkLst>
          <pc:docMk/>
          <pc:sldMk cId="2960877834" sldId="287"/>
        </pc:sldMkLst>
      </pc:sldChg>
    </pc:docChg>
  </pc:docChgLst>
  <pc:docChgLst>
    <pc:chgData name="Ēvalds Urtāns" userId="S::evalds.urtans_rtu.lv#ext#@itigr.onmicrosoft.com::a3dd2897-6fbb-4d09-b9d4-31172e40f9f2" providerId="AD" clId="Web-{35854842-72FF-DFA9-C673-C8E72508B626}"/>
    <pc:docChg chg="modSld">
      <pc:chgData name="Ēvalds Urtāns" userId="S::evalds.urtans_rtu.lv#ext#@itigr.onmicrosoft.com::a3dd2897-6fbb-4d09-b9d4-31172e40f9f2" providerId="AD" clId="Web-{35854842-72FF-DFA9-C673-C8E72508B626}" dt="2024-12-12T12:31:36.411" v="4" actId="14100"/>
      <pc:docMkLst>
        <pc:docMk/>
      </pc:docMkLst>
      <pc:sldChg chg="addSp delSp modSp">
        <pc:chgData name="Ēvalds Urtāns" userId="S::evalds.urtans_rtu.lv#ext#@itigr.onmicrosoft.com::a3dd2897-6fbb-4d09-b9d4-31172e40f9f2" providerId="AD" clId="Web-{35854842-72FF-DFA9-C673-C8E72508B626}" dt="2024-12-12T12:31:36.411" v="4" actId="14100"/>
        <pc:sldMkLst>
          <pc:docMk/>
          <pc:sldMk cId="1427440373" sldId="279"/>
        </pc:sldMkLst>
        <pc:picChg chg="add mod">
          <ac:chgData name="Ēvalds Urtāns" userId="S::evalds.urtans_rtu.lv#ext#@itigr.onmicrosoft.com::a3dd2897-6fbb-4d09-b9d4-31172e40f9f2" providerId="AD" clId="Web-{35854842-72FF-DFA9-C673-C8E72508B626}" dt="2024-12-12T12:31:36.411" v="4" actId="14100"/>
          <ac:picMkLst>
            <pc:docMk/>
            <pc:sldMk cId="1427440373" sldId="279"/>
            <ac:picMk id="8" creationId="{8814381E-18AD-DA19-D6EF-C139BCED900B}"/>
          </ac:picMkLst>
        </pc:picChg>
        <pc:picChg chg="del">
          <ac:chgData name="Ēvalds Urtāns" userId="S::evalds.urtans_rtu.lv#ext#@itigr.onmicrosoft.com::a3dd2897-6fbb-4d09-b9d4-31172e40f9f2" providerId="AD" clId="Web-{35854842-72FF-DFA9-C673-C8E72508B626}" dt="2024-12-12T12:31:25.505" v="0"/>
          <ac:picMkLst>
            <pc:docMk/>
            <pc:sldMk cId="1427440373" sldId="279"/>
            <ac:picMk id="14" creationId="{AB3B77AE-3E29-5AC8-4F85-C8EBB9DDB2D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31B2F-06F1-49A0-85A0-2EA503E2F9D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64DBE-9B11-42EB-BDEC-9086F6E98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642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DF197-A3C7-4E8C-9DD5-30973E2D249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3AD78-19D4-4A8B-8645-064C690C9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41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3AD78-19D4-4A8B-8645-064C690C9C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rgbClr val="4472C4"/>
            </a:gs>
            <a:gs pos="70000">
              <a:srgbClr val="113386"/>
            </a:gs>
            <a:gs pos="69000">
              <a:srgbClr val="8899C3"/>
            </a:gs>
            <a:gs pos="100000">
              <a:schemeClr val="bg1"/>
            </a:gs>
            <a:gs pos="85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54A31-01F8-4C7D-8EE3-9A785C3B3367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5955"/>
            <a:ext cx="3947063" cy="2246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" y="6356350"/>
            <a:ext cx="561392" cy="374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053D9-0511-4A3B-B48C-D41DF0DEE86C}"/>
              </a:ext>
            </a:extLst>
          </p:cNvPr>
          <p:cNvSpPr txBox="1"/>
          <p:nvPr userDrawn="1"/>
        </p:nvSpPr>
        <p:spPr>
          <a:xfrm>
            <a:off x="649121" y="6356126"/>
            <a:ext cx="338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This project has received funding from the European Union’s</a:t>
            </a:r>
          </a:p>
          <a:p>
            <a:r>
              <a:rPr lang="en-US" sz="1000">
                <a:solidFill>
                  <a:schemeClr val="bg1"/>
                </a:solidFill>
              </a:rPr>
              <a:t>EDF </a:t>
            </a:r>
            <a:r>
              <a:rPr lang="en-US" sz="1000" err="1">
                <a:solidFill>
                  <a:schemeClr val="bg1"/>
                </a:solidFill>
              </a:rPr>
              <a:t>programme</a:t>
            </a:r>
            <a:r>
              <a:rPr lang="en-US" sz="1000">
                <a:solidFill>
                  <a:schemeClr val="bg1"/>
                </a:solidFill>
              </a:rPr>
              <a:t> under grant agreement No 101103386</a:t>
            </a:r>
          </a:p>
        </p:txBody>
      </p:sp>
    </p:spTree>
    <p:extLst>
      <p:ext uri="{BB962C8B-B14F-4D97-AF65-F5344CB8AC3E}">
        <p14:creationId xmlns:p14="http://schemas.microsoft.com/office/powerpoint/2010/main" val="17075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42"/>
            <a:ext cx="12192000" cy="620015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"/>
            <a:ext cx="12192000" cy="657841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2000">
                <a:srgbClr val="113386"/>
              </a:gs>
              <a:gs pos="54000">
                <a:srgbClr val="8899C3"/>
              </a:gs>
              <a:gs pos="83000">
                <a:schemeClr val="bg1"/>
              </a:gs>
              <a:gs pos="8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CC0C5-7A67-4DF1-B237-8B6C9C4EA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 b="13635"/>
          <a:stretch/>
        </p:blipFill>
        <p:spPr>
          <a:xfrm>
            <a:off x="10515439" y="105949"/>
            <a:ext cx="1325711" cy="64517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328921" y="6356350"/>
            <a:ext cx="325247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name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30550" cy="365125"/>
          </a:xfrm>
        </p:spPr>
        <p:txBody>
          <a:bodyPr/>
          <a:lstStyle/>
          <a:p>
            <a:fld id="{C21F59DC-815B-4614-8451-191B7DC7C7D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5D112C-A9AB-2FAD-2A8C-17C14F38C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0" y="970430"/>
            <a:ext cx="11512229" cy="49567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0B3EC0-BC35-0F24-4CC5-49D40F87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21" y="3318"/>
            <a:ext cx="11512229" cy="65836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898627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28C517-9B0F-6F85-B63C-4D64F2B390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42"/>
            <a:ext cx="12192000" cy="62001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078" y="973606"/>
            <a:ext cx="5677722" cy="5203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73606"/>
            <a:ext cx="5668950" cy="5203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078" y="6356350"/>
            <a:ext cx="3239322" cy="365125"/>
          </a:xfrm>
        </p:spPr>
        <p:txBody>
          <a:bodyPr/>
          <a:lstStyle/>
          <a:p>
            <a:fld id="{D5F75EF8-0ED8-4086-A0E4-A85EA58A1F6D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30550" cy="365125"/>
          </a:xfrm>
        </p:spPr>
        <p:txBody>
          <a:bodyPr/>
          <a:lstStyle/>
          <a:p>
            <a:fld id="{C21F59DC-815B-4614-8451-191B7DC7C7D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AD5755-71D8-451D-7BBB-F2DA007E3521}"/>
              </a:ext>
            </a:extLst>
          </p:cNvPr>
          <p:cNvSpPr/>
          <p:nvPr userDrawn="1"/>
        </p:nvSpPr>
        <p:spPr>
          <a:xfrm>
            <a:off x="0" y="1"/>
            <a:ext cx="12192000" cy="657841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2000">
                <a:srgbClr val="113386"/>
              </a:gs>
              <a:gs pos="54000">
                <a:srgbClr val="8899C3"/>
              </a:gs>
              <a:gs pos="83000">
                <a:schemeClr val="bg1"/>
              </a:gs>
              <a:gs pos="8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BCFD6-E3A0-825C-0AC2-A0AE38D72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 b="13635"/>
          <a:stretch/>
        </p:blipFill>
        <p:spPr>
          <a:xfrm>
            <a:off x="10515439" y="105949"/>
            <a:ext cx="1325711" cy="645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78" y="3320"/>
            <a:ext cx="11499072" cy="65784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96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3A5C5C-79DE-7191-F716-169515FE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42"/>
            <a:ext cx="12192000" cy="62001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0850" y="661516"/>
            <a:ext cx="5646725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850" y="1494790"/>
            <a:ext cx="5646725" cy="4694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661516"/>
            <a:ext cx="5668950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94790"/>
            <a:ext cx="5668950" cy="4694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850" y="6356350"/>
            <a:ext cx="3230549" cy="365125"/>
          </a:xfrm>
        </p:spPr>
        <p:txBody>
          <a:bodyPr/>
          <a:lstStyle/>
          <a:p>
            <a:fld id="{EC863107-9DF2-4DED-B0B6-D7AB639BCAB5}" type="datetime1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name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30550" cy="365125"/>
          </a:xfrm>
        </p:spPr>
        <p:txBody>
          <a:bodyPr/>
          <a:lstStyle/>
          <a:p>
            <a:fld id="{C21F59DC-815B-4614-8451-191B7DC7C7D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CAAAA9-A120-B218-C5B6-742979DAAB38}"/>
              </a:ext>
            </a:extLst>
          </p:cNvPr>
          <p:cNvSpPr/>
          <p:nvPr userDrawn="1"/>
        </p:nvSpPr>
        <p:spPr>
          <a:xfrm>
            <a:off x="0" y="1"/>
            <a:ext cx="12192000" cy="657841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2000">
                <a:srgbClr val="113386"/>
              </a:gs>
              <a:gs pos="54000">
                <a:srgbClr val="8899C3"/>
              </a:gs>
              <a:gs pos="83000">
                <a:schemeClr val="bg1"/>
              </a:gs>
              <a:gs pos="8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60A947-680D-907C-C0AD-A3F35A865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 b="13635"/>
          <a:stretch/>
        </p:blipFill>
        <p:spPr>
          <a:xfrm>
            <a:off x="10515439" y="105949"/>
            <a:ext cx="1325711" cy="645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50" y="3307"/>
            <a:ext cx="11490300" cy="645173"/>
          </a:xfrm>
        </p:spPr>
        <p:txBody>
          <a:bodyPr>
            <a:norm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26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8921" y="365125"/>
            <a:ext cx="11512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921" y="1825625"/>
            <a:ext cx="115122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921" y="6356350"/>
            <a:ext cx="3252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1A71-3177-4C06-AD27-8A28294E2D5B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F59DC-815B-4614-8451-191B7DC7C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2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3.mp4"/><Relationship Id="rId7" Type="http://schemas.openxmlformats.org/officeDocument/2006/relationships/image" Target="../media/image2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25562F-1FDE-A95F-E6AC-22F4B5456901}"/>
              </a:ext>
            </a:extLst>
          </p:cNvPr>
          <p:cNvSpPr txBox="1"/>
          <p:nvPr/>
        </p:nvSpPr>
        <p:spPr>
          <a:xfrm>
            <a:off x="378532" y="2413103"/>
            <a:ext cx="118134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FaRADAI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Frugal and Robust AI for </a:t>
            </a: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Advanced Intelligence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WP3: T3.3. Dataset creation with minimal labelling resources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Evalds </a:t>
            </a:r>
            <a:r>
              <a:rPr lang="en-US" sz="2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Urtans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87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DD4C256D-753E-E8DB-36E1-42028F7C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15942B0A-2AFA-9634-684F-1BE6C7E1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name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9A6723B-B808-4BF0-1A39-6EC8396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DEE3F52-37A7-3C5D-E23C-8594A496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21" y="3318"/>
            <a:ext cx="11512229" cy="658368"/>
          </a:xfrm>
        </p:spPr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5" name="Attēls 4" descr="Attēls, kurā ir teksts, ekrānuzņēmums, diagramma, rinda&#10;&#10;Apraksts ģenerēts automātiski">
            <a:extLst>
              <a:ext uri="{FF2B5EF4-FFF2-40B4-BE49-F238E27FC236}">
                <a16:creationId xmlns:a16="http://schemas.microsoft.com/office/drawing/2014/main" id="{644775C7-7553-05DD-AC4A-38731D230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12" y="1039328"/>
            <a:ext cx="5264332" cy="3949337"/>
          </a:xfrm>
          <a:prstGeom prst="rect">
            <a:avLst/>
          </a:prstGeom>
        </p:spPr>
      </p:pic>
      <p:pic>
        <p:nvPicPr>
          <p:cNvPr id="14" name="WhatsApp Video 2024-12-12 at 13.21.49">
            <a:hlinkClick r:id="" action="ppaction://media"/>
            <a:extLst>
              <a:ext uri="{FF2B5EF4-FFF2-40B4-BE49-F238E27FC236}">
                <a16:creationId xmlns:a16="http://schemas.microsoft.com/office/drawing/2014/main" id="{D6F22888-C895-556E-5023-C2F3A00B1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933" y="1190443"/>
            <a:ext cx="5738949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Military vehicle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9" name="boris_rozhin_35496_7bc2f82e_fix">
            <a:hlinkClick r:id="" action="ppaction://media"/>
            <a:extLst>
              <a:ext uri="{FF2B5EF4-FFF2-40B4-BE49-F238E27FC236}">
                <a16:creationId xmlns:a16="http://schemas.microsoft.com/office/drawing/2014/main" id="{C6313978-4723-8E50-E8E1-ECC1EE7D3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467" y="1498068"/>
            <a:ext cx="6583681" cy="3696789"/>
          </a:xfrm>
          <a:prstGeom prst="rect">
            <a:avLst/>
          </a:prstGeom>
        </p:spPr>
      </p:pic>
      <p:pic>
        <p:nvPicPr>
          <p:cNvPr id="7" name="__RVvoenkor_81662_2064a0bf-b8b9-4759-b26c-10df6864f46b_cut_v3_2_fixed">
            <a:hlinkClick r:id="" action="ppaction://media"/>
            <a:extLst>
              <a:ext uri="{FF2B5EF4-FFF2-40B4-BE49-F238E27FC236}">
                <a16:creationId xmlns:a16="http://schemas.microsoft.com/office/drawing/2014/main" id="{CC87959A-990C-806E-A747-2EABE17CBD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0623" y="794788"/>
            <a:ext cx="30940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Infrared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9" name="RVvoenkor_81829_47520bb0-b2f4-4479-9a59-3695304a6f0c_cut_v3_2">
            <a:hlinkClick r:id="" action="ppaction://media"/>
            <a:extLst>
              <a:ext uri="{FF2B5EF4-FFF2-40B4-BE49-F238E27FC236}">
                <a16:creationId xmlns:a16="http://schemas.microsoft.com/office/drawing/2014/main" id="{1BFA44A1-2355-7E6E-1B4B-FB25C12F3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132" y="1754659"/>
            <a:ext cx="5513860" cy="3101546"/>
          </a:xfrm>
          <a:prstGeom prst="rect">
            <a:avLst/>
          </a:prstGeom>
        </p:spPr>
      </p:pic>
      <p:pic>
        <p:nvPicPr>
          <p:cNvPr id="10" name="RVvoenkor_81785_3163fd6d-f1bb-43ef-ad36-d37522fce624_cut_v3_2">
            <a:hlinkClick r:id="" action="ppaction://media"/>
            <a:extLst>
              <a:ext uri="{FF2B5EF4-FFF2-40B4-BE49-F238E27FC236}">
                <a16:creationId xmlns:a16="http://schemas.microsoft.com/office/drawing/2014/main" id="{3A54AF81-DE10-0764-0A2E-5481727B4E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7290" y="1754659"/>
            <a:ext cx="5513860" cy="3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CDF0C-02DE-BD32-F487-8CED93F9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 descr="Attēls, kurā ir teksts, ekrānuzņēmums, fonts, diagramma&#10;&#10;Apraksts ģenerēts automātiski">
            <a:extLst>
              <a:ext uri="{FF2B5EF4-FFF2-40B4-BE49-F238E27FC236}">
                <a16:creationId xmlns:a16="http://schemas.microsoft.com/office/drawing/2014/main" id="{AA06D93A-2C84-4486-0863-0CFE4B89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17" y="1319213"/>
            <a:ext cx="2066192" cy="54006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D9FEF-8419-45BB-7C54-E5E9A225A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419F9-469F-813C-3644-A4BC5EF2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BABED-BB4C-839E-38E7-686D3E01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2C6701-7F32-83F4-E604-69988FCF2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1"/>
            <a:ext cx="2227053" cy="486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Methodology</a:t>
            </a:r>
            <a:endParaRPr lang="en-US" sz="2400"/>
          </a:p>
          <a:p>
            <a:pPr marL="457200" lvl="2" indent="0">
              <a:spcBef>
                <a:spcPts val="1000"/>
              </a:spcBef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E826CA-B18F-E0FE-8962-0646FAE1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CBEF2-6304-49D5-17E8-4DF02D64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680" y="1711699"/>
            <a:ext cx="2309159" cy="4746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B1DB7-C95C-F6D6-B3F0-857B8B077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86" y="1711699"/>
            <a:ext cx="3516695" cy="4676212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A28AF21-D9CC-EBC4-DF78-7B1EB6282C97}"/>
              </a:ext>
            </a:extLst>
          </p:cNvPr>
          <p:cNvSpPr txBox="1">
            <a:spLocks/>
          </p:cNvSpPr>
          <p:nvPr/>
        </p:nvSpPr>
        <p:spPr>
          <a:xfrm>
            <a:off x="3581400" y="1295122"/>
            <a:ext cx="10997809" cy="45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/>
              <a:t>Instance segmentation                   Image captioning</a:t>
            </a:r>
          </a:p>
          <a:p>
            <a:pPr marL="457200" lvl="2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3DB34E1-5565-FC14-CC7E-41D19DFF99B8}"/>
              </a:ext>
            </a:extLst>
          </p:cNvPr>
          <p:cNvSpPr txBox="1">
            <a:spLocks/>
          </p:cNvSpPr>
          <p:nvPr/>
        </p:nvSpPr>
        <p:spPr>
          <a:xfrm>
            <a:off x="580929" y="2089027"/>
            <a:ext cx="2227053" cy="486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>
                <a:ea typeface="+mn-lt"/>
                <a:cs typeface="+mn-lt"/>
              </a:rPr>
              <a:t>87464, 1.7TB</a:t>
            </a:r>
            <a:endParaRPr lang="lv-LV" sz="1800">
              <a:ea typeface="Calibri"/>
              <a:cs typeface="Calibri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7C509F2-6F06-7F42-D99A-7A8C8ABA0289}"/>
              </a:ext>
            </a:extLst>
          </p:cNvPr>
          <p:cNvSpPr txBox="1">
            <a:spLocks/>
          </p:cNvSpPr>
          <p:nvPr/>
        </p:nvSpPr>
        <p:spPr>
          <a:xfrm>
            <a:off x="326929" y="5968752"/>
            <a:ext cx="2227053" cy="486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>
                <a:ea typeface="+mn-lt"/>
                <a:cs typeface="+mn-lt"/>
              </a:rPr>
              <a:t>18091, 132GB</a:t>
            </a:r>
            <a:endParaRPr lang="lv-LV" sz="1800">
              <a:ea typeface="Calibri"/>
              <a:cs typeface="Calibri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42280ED-A12E-A835-27F7-EA4D7914B897}"/>
              </a:ext>
            </a:extLst>
          </p:cNvPr>
          <p:cNvSpPr txBox="1">
            <a:spLocks/>
          </p:cNvSpPr>
          <p:nvPr/>
        </p:nvSpPr>
        <p:spPr>
          <a:xfrm>
            <a:off x="3762278" y="2722440"/>
            <a:ext cx="2227053" cy="486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>
                <a:ea typeface="+mn-lt"/>
                <a:cs typeface="+mn-lt"/>
              </a:rPr>
              <a:t>mAP50 = 0.79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9627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146BA-62B2-A77C-CF53-85358EBA1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8B7E6-152D-CBBF-DB7B-CC25F0F2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7E687-ED66-7FA0-2273-7DB91AE5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0B025-A225-F1EF-2D12-08115D38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ACC0D-B3C4-B9FF-70F4-E5DB12A0F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1"/>
            <a:ext cx="6131680" cy="486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Methodology – ✅ LLM2CLIP</a:t>
            </a:r>
            <a:endParaRPr lang="en-US" sz="2400"/>
          </a:p>
          <a:p>
            <a:pPr marL="457200" lvl="2" indent="0">
              <a:spcBef>
                <a:spcPts val="1000"/>
              </a:spcBef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E39822-3A75-D3B3-42E2-C14B841B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FFD9D-9F77-2CC2-56DC-EC7E60F21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71" y="1611033"/>
            <a:ext cx="4792861" cy="4590944"/>
          </a:xfrm>
          <a:prstGeom prst="rect">
            <a:avLst/>
          </a:prstGeom>
        </p:spPr>
      </p:pic>
      <p:pic>
        <p:nvPicPr>
          <p:cNvPr id="2050" name="Picture 2" descr="CLIP — Intuitively and Exhaustively Explained | by Daniel Warfield |  Towards Data Science">
            <a:extLst>
              <a:ext uri="{FF2B5EF4-FFF2-40B4-BE49-F238E27FC236}">
                <a16:creationId xmlns:a16="http://schemas.microsoft.com/office/drawing/2014/main" id="{B486E464-139A-95DC-09D2-1219B287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44" y="1611033"/>
            <a:ext cx="7514711" cy="271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9DFD306-4BC8-AA1B-093E-B20806C2881F}"/>
              </a:ext>
            </a:extLst>
          </p:cNvPr>
          <p:cNvSpPr txBox="1">
            <a:spLocks/>
          </p:cNvSpPr>
          <p:nvPr/>
        </p:nvSpPr>
        <p:spPr>
          <a:xfrm>
            <a:off x="5275632" y="5090984"/>
            <a:ext cx="11644776" cy="796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/>
              <a:t>❌ SAM, BLIP2, LLAMA3.2 Vision, GPT 4o</a:t>
            </a:r>
          </a:p>
          <a:p>
            <a:pPr marL="457200" lvl="2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26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33B13-02A4-905B-95B2-80BD2993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3EDAD-FD5A-D4C0-3D54-5FF6F735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D75C4-CDA5-5FAF-7AB1-A53778F7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4FDF1-04B8-B613-0423-054FC7D4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9672F8-D742-2643-9A0C-0C2205B85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11644776" cy="7965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Statistics </a:t>
            </a:r>
            <a:br>
              <a:rPr lang="en-US" sz="2800" b="1"/>
            </a:br>
            <a:r>
              <a:rPr lang="en-US" sz="2800"/>
              <a:t>so far 18091 videos, 1279.46 hours, 132GB, 25FPS, RGB, Infrared</a:t>
            </a:r>
            <a:endParaRPr lang="en-US" sz="2400"/>
          </a:p>
          <a:p>
            <a:pPr marL="457200" lvl="2" indent="0">
              <a:spcBef>
                <a:spcPts val="1000"/>
              </a:spcBef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1CAB11-7A8F-6DA8-3175-AD3B328C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A41F0-FED1-1412-59F0-A13A95F3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21" y="1971939"/>
            <a:ext cx="5975405" cy="3869132"/>
          </a:xfrm>
          <a:prstGeom prst="rect">
            <a:avLst/>
          </a:prstGeom>
        </p:spPr>
      </p:pic>
      <p:pic>
        <p:nvPicPr>
          <p:cNvPr id="8" name="Attēls 7" descr="Attēls, kurā ir teksts, ekrānuzņēmums, paralēls, rinda&#10;&#10;Apraksts ģenerēts automātiski">
            <a:extLst>
              <a:ext uri="{FF2B5EF4-FFF2-40B4-BE49-F238E27FC236}">
                <a16:creationId xmlns:a16="http://schemas.microsoft.com/office/drawing/2014/main" id="{8814381E-18AD-DA19-D6EF-C139BCED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29" y="1973044"/>
            <a:ext cx="5022684" cy="39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4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33B13-02A4-905B-95B2-80BD2993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3EDAD-FD5A-D4C0-3D54-5FF6F735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D75C4-CDA5-5FAF-7AB1-A53778F7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4FDF1-04B8-B613-0423-054FC7D4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9672F8-D742-2643-9A0C-0C2205B85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11644776" cy="7965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Statistics </a:t>
            </a:r>
            <a:br>
              <a:rPr lang="en-US" sz="2800" b="1"/>
            </a:br>
            <a:r>
              <a:rPr lang="en-US" sz="2800"/>
              <a:t>so far 18091 videos, 1279.46 hours, 132GB, 25FPS, RGB, Infrared</a:t>
            </a:r>
            <a:endParaRPr lang="en-US" sz="2400"/>
          </a:p>
          <a:p>
            <a:pPr marL="457200" lvl="2" indent="0">
              <a:spcBef>
                <a:spcPts val="1000"/>
              </a:spcBef>
              <a:buNone/>
            </a:pP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1CAB11-7A8F-6DA8-3175-AD3B328C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8" name="Attēls 7" descr="Attēls, kurā ir teksts, ekrānuzņēmums, cipars, skice&#10;&#10;Apraksts ģenerēts automātiski">
            <a:extLst>
              <a:ext uri="{FF2B5EF4-FFF2-40B4-BE49-F238E27FC236}">
                <a16:creationId xmlns:a16="http://schemas.microsoft.com/office/drawing/2014/main" id="{791B782A-36E1-3832-A93B-27BED3A1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64" y="1766207"/>
            <a:ext cx="6896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Military watercraft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7" name="boris_rozhin_141267_d2cd4862-ee83-4f90-b91f-f6bd82411e29_cut_v3_2">
            <a:hlinkClick r:id="" action="ppaction://media"/>
            <a:extLst>
              <a:ext uri="{FF2B5EF4-FFF2-40B4-BE49-F238E27FC236}">
                <a16:creationId xmlns:a16="http://schemas.microsoft.com/office/drawing/2014/main" id="{3948F67C-6282-B9DA-A6AA-BC1B62CAB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618" y="1927655"/>
            <a:ext cx="5184345" cy="2916194"/>
          </a:xfrm>
          <a:prstGeom prst="rect">
            <a:avLst/>
          </a:prstGeom>
        </p:spPr>
      </p:pic>
      <p:pic>
        <p:nvPicPr>
          <p:cNvPr id="8" name="RVvoenkor_3916_3bd2fbf0-c6ee-4240-9041-c97f9b520227_cut_v3_2">
            <a:hlinkClick r:id="" action="ppaction://media"/>
            <a:extLst>
              <a:ext uri="{FF2B5EF4-FFF2-40B4-BE49-F238E27FC236}">
                <a16:creationId xmlns:a16="http://schemas.microsoft.com/office/drawing/2014/main" id="{04D4F024-1E2B-B04A-9EB5-C4AA222C16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1011" y="1927655"/>
            <a:ext cx="5184345" cy="2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Military aircraft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9" name="boris_rozhin_80561_21f76b41-4bd0-4d6f-a134-0c82c83d270a_cut_v3_2_fixed">
            <a:hlinkClick r:id="" action="ppaction://media"/>
            <a:extLst>
              <a:ext uri="{FF2B5EF4-FFF2-40B4-BE49-F238E27FC236}">
                <a16:creationId xmlns:a16="http://schemas.microsoft.com/office/drawing/2014/main" id="{16FA5AC3-BDAD-AFC3-A029-3126F95BE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445" y="2340504"/>
            <a:ext cx="5826632" cy="3077190"/>
          </a:xfrm>
          <a:prstGeom prst="rect">
            <a:avLst/>
          </a:prstGeom>
        </p:spPr>
      </p:pic>
      <p:pic>
        <p:nvPicPr>
          <p:cNvPr id="13" name="boris_rozhin_34238_677c0b01-ce53-47e6-b5c9-ebec36033e5e_cut_v3_2">
            <a:hlinkClick r:id="" action="ppaction://media"/>
            <a:extLst>
              <a:ext uri="{FF2B5EF4-FFF2-40B4-BE49-F238E27FC236}">
                <a16:creationId xmlns:a16="http://schemas.microsoft.com/office/drawing/2014/main" id="{ECA6DB77-BFD7-8852-7198-476ABF2C57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3125" y="2340504"/>
            <a:ext cx="5462014" cy="30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Military vehicle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7" name="RVvoenkor_46097_55b9b035-fe8a-4c92-8de7-f48fe9242477_cut_v3_2_fixed">
            <a:hlinkClick r:id="" action="ppaction://media"/>
            <a:extLst>
              <a:ext uri="{FF2B5EF4-FFF2-40B4-BE49-F238E27FC236}">
                <a16:creationId xmlns:a16="http://schemas.microsoft.com/office/drawing/2014/main" id="{5075691F-71BE-9561-202F-787350708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292" y="1680518"/>
            <a:ext cx="2912333" cy="5177481"/>
          </a:xfrm>
          <a:prstGeom prst="rect">
            <a:avLst/>
          </a:prstGeom>
        </p:spPr>
      </p:pic>
      <p:pic>
        <p:nvPicPr>
          <p:cNvPr id="8" name="boris_rozhin_74374_9d51df0a-f393-4781-ba9a-4b0c6048d7a1_cut_v3_2_fixed">
            <a:hlinkClick r:id="" action="ppaction://media"/>
            <a:extLst>
              <a:ext uri="{FF2B5EF4-FFF2-40B4-BE49-F238E27FC236}">
                <a16:creationId xmlns:a16="http://schemas.microsoft.com/office/drawing/2014/main" id="{153144A6-AA71-4F64-4D5E-EEF29BA56F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00" y="21494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3434-5106-4D2B-89F9-991B4535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61DD-DE19-EAF1-8C64-DE6A415F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C081-BC9F-4D50-8885-2D76AF695D48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1B73-E41C-D30B-6680-C5D72F95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cs typeface="Calibri"/>
              </a:rPr>
              <a:t>1</a:t>
            </a:r>
            <a:r>
              <a:rPr lang="en-US" baseline="30000" err="1">
                <a:cs typeface="Calibri"/>
              </a:rPr>
              <a:t>st</a:t>
            </a:r>
            <a:r>
              <a:rPr lang="en-US">
                <a:cs typeface="Calibri"/>
              </a:rPr>
              <a:t> Review Meeting – M1 to M18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4D400-A0E0-6869-B407-56F999A3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59DC-815B-4614-8451-191B7DC7C7DD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8F39-A48E-31F7-515B-3A814135A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21" y="970430"/>
            <a:ext cx="6131680" cy="4956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800" b="1"/>
              <a:t>Military vehicle</a:t>
            </a:r>
            <a:endParaRPr lang="en-US" sz="2400"/>
          </a:p>
          <a:p>
            <a:pPr marL="0" lvl="1" indent="0">
              <a:spcBef>
                <a:spcPts val="1000"/>
              </a:spcBef>
              <a:buNone/>
            </a:pPr>
            <a:endParaRPr lang="en-US" sz="2800" b="1"/>
          </a:p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l-GR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679272-CCE6-181A-ED3A-7C59B797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War Dataset</a:t>
            </a:r>
          </a:p>
        </p:txBody>
      </p:sp>
      <p:pic>
        <p:nvPicPr>
          <p:cNvPr id="9" name="boris_rozhin_96138_4742b747-94db-428f-9d8d-fa5110e8bae7_cut_v3_2">
            <a:hlinkClick r:id="" action="ppaction://media"/>
            <a:extLst>
              <a:ext uri="{FF2B5EF4-FFF2-40B4-BE49-F238E27FC236}">
                <a16:creationId xmlns:a16="http://schemas.microsoft.com/office/drawing/2014/main" id="{A15D0919-BB2C-D1A5-E125-0B1E05BE8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387" y="2040408"/>
            <a:ext cx="5840627" cy="3285353"/>
          </a:xfrm>
          <a:prstGeom prst="rect">
            <a:avLst/>
          </a:prstGeom>
        </p:spPr>
      </p:pic>
      <p:pic>
        <p:nvPicPr>
          <p:cNvPr id="10" name="boris_rozhin_73729_c20c8256-7f74-4cb6-bc25-91f31d3c1c09_cut_v3_2">
            <a:hlinkClick r:id="" action="ppaction://media"/>
            <a:extLst>
              <a:ext uri="{FF2B5EF4-FFF2-40B4-BE49-F238E27FC236}">
                <a16:creationId xmlns:a16="http://schemas.microsoft.com/office/drawing/2014/main" id="{02E4297A-4A50-0B44-583D-602B4B78B0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6479" y="2040408"/>
            <a:ext cx="5845190" cy="32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82bc63-8a6c-441e-b2dc-cbdf2feffc4a">
      <UserInfo>
        <DisplayName/>
        <AccountId xsi:nil="true"/>
        <AccountType/>
      </UserInfo>
    </SharedWithUsers>
    <lcf76f155ced4ddcb4097134ff3c332f xmlns="fd469073-adbb-42b9-8c48-25f9ca04940a">
      <Terms xmlns="http://schemas.microsoft.com/office/infopath/2007/PartnerControls"/>
    </lcf76f155ced4ddcb4097134ff3c332f>
    <TaxCatchAll xmlns="7582bc63-8a6c-441e-b2dc-cbdf2feffc4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D5E8C1F145140BD6C9A4175E938B8" ma:contentTypeVersion="14" ma:contentTypeDescription="Create a new document." ma:contentTypeScope="" ma:versionID="06dbd46b8c866847267a9f8f3abf6aec">
  <xsd:schema xmlns:xsd="http://www.w3.org/2001/XMLSchema" xmlns:xs="http://www.w3.org/2001/XMLSchema" xmlns:p="http://schemas.microsoft.com/office/2006/metadata/properties" xmlns:ns2="fd469073-adbb-42b9-8c48-25f9ca04940a" xmlns:ns3="7582bc63-8a6c-441e-b2dc-cbdf2feffc4a" targetNamespace="http://schemas.microsoft.com/office/2006/metadata/properties" ma:root="true" ma:fieldsID="7cb728102e31a6a5b805c7393ab9f6f5" ns2:_="" ns3:_="">
    <xsd:import namespace="fd469073-adbb-42b9-8c48-25f9ca04940a"/>
    <xsd:import namespace="7582bc63-8a6c-441e-b2dc-cbdf2feffc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69073-adbb-42b9-8c48-25f9ca0494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58f4c22-068f-46e5-bedd-d7ed331363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2bc63-8a6c-441e-b2dc-cbdf2feffc4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f3b6342-3caa-4ec5-a0ab-a830671d429c}" ma:internalName="TaxCatchAll" ma:showField="CatchAllData" ma:web="7582bc63-8a6c-441e-b2dc-cbdf2feffc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97B7BE-00B5-440A-96E0-09B943DA5E64}">
  <ds:schemaRefs>
    <ds:schemaRef ds:uri="7582bc63-8a6c-441e-b2dc-cbdf2feffc4a"/>
    <ds:schemaRef ds:uri="fd469073-adbb-42b9-8c48-25f9ca0494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8F383A-3FBB-4BDE-8553-4896DC68FC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EF8660-1402-441C-8171-F65C7AF42AD7}">
  <ds:schemaRefs>
    <ds:schemaRef ds:uri="7582bc63-8a6c-441e-b2dc-cbdf2feffc4a"/>
    <ds:schemaRef ds:uri="fd469073-adbb-42b9-8c48-25f9ca0494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Platekrāna</PresentationFormat>
  <Slides>12</Slides>
  <Notes>1</Notes>
  <HiddenSlides>0</HiddenSlide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12</vt:i4>
      </vt:variant>
    </vt:vector>
  </HeadingPairs>
  <TitlesOfParts>
    <vt:vector size="13" baseType="lpstr">
      <vt:lpstr>Office Theme</vt:lpstr>
      <vt:lpstr>PowerPoint prezentācija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  <vt:lpstr>Telegram War Dataset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Ανδρομάχη Παπαγιάννη</dc:creator>
  <cp:revision>22</cp:revision>
  <dcterms:created xsi:type="dcterms:W3CDTF">2023-01-04T12:06:15Z</dcterms:created>
  <dcterms:modified xsi:type="dcterms:W3CDTF">2024-12-12T12:31:37Z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0x010100C3CD5E8C1F145140BD6C9A4175E938B8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