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5" name="Shape 14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2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112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36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 algn="l" defTabSz="2438338">
              <a:lnSpc>
                <a:spcPct val="80000"/>
              </a:lnSpc>
              <a:defRPr sz="11600" b="1" spc="-232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3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5500" b="1"/>
            </a:lvl1pPr>
            <a:lvl2pPr marL="0" indent="457200">
              <a:spcBef>
                <a:spcPts val="0"/>
              </a:spcBef>
              <a:buSzTx/>
              <a:buNone/>
              <a:defRPr sz="5500" b="1"/>
            </a:lvl2pPr>
            <a:lvl3pPr marL="0" indent="914400">
              <a:spcBef>
                <a:spcPts val="0"/>
              </a:spcBef>
              <a:buSzTx/>
              <a:buNone/>
              <a:defRPr sz="5500" b="1"/>
            </a:lvl3pPr>
            <a:lvl4pPr marL="0" indent="1371600">
              <a:spcBef>
                <a:spcPts val="0"/>
              </a:spcBef>
              <a:buSzTx/>
              <a:buNone/>
              <a:defRPr sz="5500" b="1"/>
            </a:lvl4pPr>
            <a:lvl5pPr marL="0" indent="1828800"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</p:spPr>
        <p:txBody>
          <a:bodyPr anchor="b"/>
          <a:lstStyle>
            <a:lvl1pPr defTabSz="584200"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spcBef>
                <a:spcPts val="0"/>
              </a:spcBef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09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Logo (9).png" descr="Logo (9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90" y="1360694"/>
            <a:ext cx="5419619" cy="1478079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Latvian made AI-Agent paltform to automate business proceseses in largest telecoms in Baltics.…"/>
          <p:cNvSpPr txBox="1">
            <a:spLocks noGrp="1"/>
          </p:cNvSpPr>
          <p:nvPr>
            <p:ph type="body" idx="4294967295"/>
          </p:nvPr>
        </p:nvSpPr>
        <p:spPr>
          <a:xfrm>
            <a:off x="7929033" y="1556104"/>
            <a:ext cx="16112860" cy="9322812"/>
          </a:xfrm>
          <a:prstGeom prst="rect">
            <a:avLst/>
          </a:prstGeom>
        </p:spPr>
        <p:txBody>
          <a:bodyPr anchor="t"/>
          <a:lstStyle/>
          <a:p>
            <a:pPr marL="0" indent="0" defTabSz="2438338">
              <a:lnSpc>
                <a:spcPts val="6200"/>
              </a:lnSpc>
              <a:spcBef>
                <a:spcPts val="0"/>
              </a:spcBef>
              <a:buSzTx/>
              <a:buNone/>
              <a:defRPr sz="4800">
                <a:solidFill>
                  <a:srgbClr val="CFAFAF"/>
                </a:solidFill>
                <a:latin typeface="Space Grotesk Light Regular"/>
                <a:ea typeface="Space Grotesk Light Regular"/>
                <a:cs typeface="Space Grotesk Light Regular"/>
                <a:sym typeface="Space Grotesk Light Regular"/>
              </a:defRPr>
            </a:pPr>
            <a:r>
              <a:t>Latvian made AI-Agent paltform to automate business proceseses in </a:t>
            </a:r>
            <a:r>
              <a:rPr>
                <a:solidFill>
                  <a:srgbClr val="EC6B4B"/>
                </a:solidFill>
                <a:latin typeface="Space Grotesk Light Bold"/>
                <a:ea typeface="Space Grotesk Light Bold"/>
                <a:cs typeface="Space Grotesk Light Bold"/>
                <a:sym typeface="Space Grotesk Light Bold"/>
              </a:rPr>
              <a:t>largest telecoms in Baltics.</a:t>
            </a:r>
          </a:p>
          <a:p>
            <a:pPr marL="0" indent="0" defTabSz="2438338">
              <a:lnSpc>
                <a:spcPts val="6200"/>
              </a:lnSpc>
              <a:spcBef>
                <a:spcPts val="0"/>
              </a:spcBef>
              <a:buSzTx/>
              <a:buNone/>
              <a:defRPr sz="4800">
                <a:solidFill>
                  <a:srgbClr val="CFAFAF"/>
                </a:solidFill>
                <a:latin typeface="Space Grotesk Light Regular"/>
                <a:ea typeface="Space Grotesk Light Regular"/>
                <a:cs typeface="Space Grotesk Light Regular"/>
                <a:sym typeface="Space Grotesk Light Regular"/>
              </a:defRPr>
            </a:pPr>
            <a:r>
              <a:t>Reduction of manual labor in staff training, human resources, sales, and customer services </a:t>
            </a:r>
            <a:r>
              <a:rPr>
                <a:solidFill>
                  <a:srgbClr val="ED6C4B"/>
                </a:solidFill>
                <a:latin typeface="Space Grotesk Light Bold"/>
                <a:ea typeface="Space Grotesk Light Bold"/>
                <a:cs typeface="Space Grotesk Light Bold"/>
                <a:sym typeface="Space Grotesk Light Bold"/>
              </a:rPr>
              <a:t>by 30%.</a:t>
            </a:r>
          </a:p>
        </p:txBody>
      </p:sp>
      <p:pic>
        <p:nvPicPr>
          <p:cNvPr id="14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64" y="5618600"/>
            <a:ext cx="12832290" cy="107737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pasted-movie.png" descr="pasted-movi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0819" y="7303156"/>
            <a:ext cx="13560451" cy="83403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laptop-restaurant-wooden-table.png" descr="laptop-restaurant-wooden-tab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110853" y="-737734"/>
            <a:ext cx="44742951" cy="15791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Logo (1).png" descr="Logo (1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8994" y="1207733"/>
            <a:ext cx="5138168" cy="1640465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AI Automatically…"/>
          <p:cNvSpPr txBox="1"/>
          <p:nvPr/>
        </p:nvSpPr>
        <p:spPr>
          <a:xfrm>
            <a:off x="12953151" y="3121953"/>
            <a:ext cx="12275465" cy="4759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2438337">
              <a:spcBef>
                <a:spcPts val="0"/>
              </a:spcBef>
              <a:defRPr sz="4400">
                <a:solidFill>
                  <a:srgbClr val="FFFFFF"/>
                </a:solidFill>
              </a:defRPr>
            </a:pPr>
            <a:r>
              <a:t>Latvian Call-centre automation system </a:t>
            </a:r>
            <a:br/>
            <a:r>
              <a:t>used by largest Telecoms, </a:t>
            </a:r>
            <a:br/>
            <a:r>
              <a:t>Insurance, Banks in Baltics. </a:t>
            </a:r>
            <a:r>
              <a:rPr b="1"/>
              <a:t>95% CER</a:t>
            </a:r>
            <a:r>
              <a:t> accuracy </a:t>
            </a:r>
            <a:br/>
            <a:r>
              <a:t>TTS, SST in Baltic languages.</a:t>
            </a:r>
          </a:p>
          <a:p>
            <a:pPr defTabSz="2438337">
              <a:spcBef>
                <a:spcPts val="0"/>
              </a:spcBef>
              <a:defRPr sz="4400">
                <a:solidFill>
                  <a:srgbClr val="FFFFFF"/>
                </a:solidFill>
              </a:defRPr>
            </a:pPr>
            <a:endParaRPr/>
          </a:p>
          <a:p>
            <a:pPr defTabSz="2438337">
              <a:spcBef>
                <a:spcPts val="0"/>
              </a:spcBef>
              <a:defRPr sz="4400">
                <a:solidFill>
                  <a:srgbClr val="FFFFFF"/>
                </a:solidFill>
              </a:defRPr>
            </a:pPr>
            <a:r>
              <a:t>Increase in telesales </a:t>
            </a:r>
            <a:r>
              <a:rPr b="1"/>
              <a:t>by 43% in 2 months.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Macintosh PowerPoint</Application>
  <PresentationFormat>Custom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Helvetica Neue Light</vt:lpstr>
      <vt:lpstr>Space Grotesk Light Bold</vt:lpstr>
      <vt:lpstr>Helvetica Neue</vt:lpstr>
      <vt:lpstr>Helvetica Neue Medium</vt:lpstr>
      <vt:lpstr>White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Ēvalds Urtāns</cp:lastModifiedBy>
  <cp:revision>1</cp:revision>
  <dcterms:modified xsi:type="dcterms:W3CDTF">2024-08-29T06:35:12Z</dcterms:modified>
</cp:coreProperties>
</file>